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63" r:id="rId7"/>
    <p:sldId id="264" r:id="rId8"/>
    <p:sldId id="265" r:id="rId9"/>
    <p:sldId id="266" r:id="rId10"/>
    <p:sldId id="267" r:id="rId11"/>
    <p:sldId id="259" r:id="rId12"/>
    <p:sldId id="268" r:id="rId13"/>
    <p:sldId id="269" r:id="rId14"/>
    <p:sldId id="270" r:id="rId15"/>
    <p:sldId id="271" r:id="rId16"/>
    <p:sldId id="260" r:id="rId17"/>
    <p:sldId id="272" r:id="rId18"/>
    <p:sldId id="273" r:id="rId19"/>
    <p:sldId id="274" r:id="rId20"/>
    <p:sldId id="261" r:id="rId21"/>
    <p:sldId id="275" r:id="rId22"/>
    <p:sldId id="276" r:id="rId23"/>
    <p:sldId id="262" r:id="rId24"/>
  </p:sldIdLst>
  <p:sldSz cx="12192000" cy="6858000"/>
  <p:notesSz cx="6858000" cy="9144000"/>
  <p:embeddedFontLst>
    <p:embeddedFont>
      <p:font typeface="优设标题黑" panose="00000500000000000000" pitchFamily="2" charset="-122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等线" panose="0201060003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00"/>
    <a:srgbClr val="333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4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gs" Target="tags/tag1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4F16-2167-4662-98AA-26CAD91B90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D320C-D2DE-44D1-9E70-2412895246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BB8ED-FD16-4186-82B3-37A0E2F02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BB8ED-FD16-4186-82B3-37A0E2F02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BB8ED-FD16-4186-82B3-37A0E2F02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BB8ED-FD16-4186-82B3-37A0E2F02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BB8ED-FD16-4186-82B3-37A0E2F02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C53F-41C7-403C-BC44-6429711CE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7E189-AF7A-48E5-B7CB-3E50160063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5247662" cy="6858000"/>
          </a:xfrm>
          <a:custGeom>
            <a:avLst/>
            <a:gdLst>
              <a:gd name="connsiteX0" fmla="*/ 0 w 5247662"/>
              <a:gd name="connsiteY0" fmla="*/ 0 h 6858000"/>
              <a:gd name="connsiteX1" fmla="*/ 1853795 w 5247662"/>
              <a:gd name="connsiteY1" fmla="*/ 0 h 6858000"/>
              <a:gd name="connsiteX2" fmla="*/ 2905246 w 5247662"/>
              <a:gd name="connsiteY2" fmla="*/ 0 h 6858000"/>
              <a:gd name="connsiteX3" fmla="*/ 3317203 w 5247662"/>
              <a:gd name="connsiteY3" fmla="*/ 0 h 6858000"/>
              <a:gd name="connsiteX4" fmla="*/ 5217980 w 5247662"/>
              <a:gd name="connsiteY4" fmla="*/ 1900777 h 6858000"/>
              <a:gd name="connsiteX5" fmla="*/ 3951463 w 5247662"/>
              <a:gd name="connsiteY5" fmla="*/ 3167294 h 6858000"/>
              <a:gd name="connsiteX6" fmla="*/ 5158612 w 5247662"/>
              <a:gd name="connsiteY6" fmla="*/ 4374443 h 6858000"/>
              <a:gd name="connsiteX7" fmla="*/ 3961358 w 5247662"/>
              <a:gd name="connsiteY7" fmla="*/ 5571696 h 6858000"/>
              <a:gd name="connsiteX8" fmla="*/ 5247662 w 5247662"/>
              <a:gd name="connsiteY8" fmla="*/ 6858000 h 6858000"/>
              <a:gd name="connsiteX9" fmla="*/ 2905246 w 5247662"/>
              <a:gd name="connsiteY9" fmla="*/ 6858000 h 6858000"/>
              <a:gd name="connsiteX10" fmla="*/ 1853795 w 5247662"/>
              <a:gd name="connsiteY10" fmla="*/ 6858000 h 6858000"/>
              <a:gd name="connsiteX11" fmla="*/ 0 w 524766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47662" h="6858000">
                <a:moveTo>
                  <a:pt x="0" y="0"/>
                </a:moveTo>
                <a:lnTo>
                  <a:pt x="1853795" y="0"/>
                </a:lnTo>
                <a:lnTo>
                  <a:pt x="2905246" y="0"/>
                </a:lnTo>
                <a:lnTo>
                  <a:pt x="3317203" y="0"/>
                </a:lnTo>
                <a:lnTo>
                  <a:pt x="5217980" y="1900777"/>
                </a:lnTo>
                <a:lnTo>
                  <a:pt x="3951463" y="3167294"/>
                </a:lnTo>
                <a:lnTo>
                  <a:pt x="5158612" y="4374443"/>
                </a:lnTo>
                <a:lnTo>
                  <a:pt x="3961358" y="5571696"/>
                </a:lnTo>
                <a:lnTo>
                  <a:pt x="5247662" y="6858000"/>
                </a:lnTo>
                <a:lnTo>
                  <a:pt x="2905246" y="6858000"/>
                </a:lnTo>
                <a:lnTo>
                  <a:pt x="185379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l="-77042" t="-2270" r="-33086" b="-227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3530277" y="0"/>
            <a:ext cx="3634451" cy="1817226"/>
          </a:xfrm>
          <a:custGeom>
            <a:avLst/>
            <a:gdLst>
              <a:gd name="connsiteX0" fmla="*/ 0 w 2986268"/>
              <a:gd name="connsiteY0" fmla="*/ 0 h 1493134"/>
              <a:gd name="connsiteX1" fmla="*/ 2986268 w 2986268"/>
              <a:gd name="connsiteY1" fmla="*/ 0 h 1493134"/>
              <a:gd name="connsiteX2" fmla="*/ 1493134 w 2986268"/>
              <a:gd name="connsiteY2" fmla="*/ 1493134 h 14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6268" h="1493134">
                <a:moveTo>
                  <a:pt x="0" y="0"/>
                </a:moveTo>
                <a:lnTo>
                  <a:pt x="2986268" y="0"/>
                </a:lnTo>
                <a:lnTo>
                  <a:pt x="1493134" y="1493134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229091" y="2141317"/>
            <a:ext cx="2037142" cy="2037140"/>
          </a:xfrm>
          <a:prstGeom prst="diamond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 w="381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317500" dist="152400" dir="8100000" algn="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072831" y="4421528"/>
            <a:ext cx="2349661" cy="2349661"/>
          </a:xfrm>
          <a:prstGeom prst="diamond">
            <a:avLst/>
          </a:pr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2946810" y="0"/>
            <a:ext cx="2312423" cy="6858000"/>
          </a:xfrm>
          <a:custGeom>
            <a:avLst/>
            <a:gdLst>
              <a:gd name="connsiteX0" fmla="*/ 0 w 2312423"/>
              <a:gd name="connsiteY0" fmla="*/ 0 h 6858000"/>
              <a:gd name="connsiteX1" fmla="*/ 381964 w 2312423"/>
              <a:gd name="connsiteY1" fmla="*/ 0 h 6858000"/>
              <a:gd name="connsiteX2" fmla="*/ 2282741 w 2312423"/>
              <a:gd name="connsiteY2" fmla="*/ 1900777 h 6858000"/>
              <a:gd name="connsiteX3" fmla="*/ 1016224 w 2312423"/>
              <a:gd name="connsiteY3" fmla="*/ 3167294 h 6858000"/>
              <a:gd name="connsiteX4" fmla="*/ 2223373 w 2312423"/>
              <a:gd name="connsiteY4" fmla="*/ 4374443 h 6858000"/>
              <a:gd name="connsiteX5" fmla="*/ 1026119 w 2312423"/>
              <a:gd name="connsiteY5" fmla="*/ 5571696 h 6858000"/>
              <a:gd name="connsiteX6" fmla="*/ 2312423 w 2312423"/>
              <a:gd name="connsiteY6" fmla="*/ 6858000 h 6858000"/>
              <a:gd name="connsiteX7" fmla="*/ 1930459 w 2312423"/>
              <a:gd name="connsiteY7" fmla="*/ 6858000 h 6858000"/>
              <a:gd name="connsiteX8" fmla="*/ 644155 w 2312423"/>
              <a:gd name="connsiteY8" fmla="*/ 5571696 h 6858000"/>
              <a:gd name="connsiteX9" fmla="*/ 1841409 w 2312423"/>
              <a:gd name="connsiteY9" fmla="*/ 4374443 h 6858000"/>
              <a:gd name="connsiteX10" fmla="*/ 634260 w 2312423"/>
              <a:gd name="connsiteY10" fmla="*/ 3167294 h 6858000"/>
              <a:gd name="connsiteX11" fmla="*/ 1900777 w 2312423"/>
              <a:gd name="connsiteY11" fmla="*/ 19007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2423" h="6858000">
                <a:moveTo>
                  <a:pt x="0" y="0"/>
                </a:moveTo>
                <a:lnTo>
                  <a:pt x="381964" y="0"/>
                </a:lnTo>
                <a:lnTo>
                  <a:pt x="2282741" y="1900777"/>
                </a:lnTo>
                <a:lnTo>
                  <a:pt x="1016224" y="3167294"/>
                </a:lnTo>
                <a:lnTo>
                  <a:pt x="2223373" y="4374443"/>
                </a:lnTo>
                <a:lnTo>
                  <a:pt x="1026119" y="5571696"/>
                </a:lnTo>
                <a:lnTo>
                  <a:pt x="2312423" y="6858000"/>
                </a:lnTo>
                <a:lnTo>
                  <a:pt x="1930459" y="6858000"/>
                </a:lnTo>
                <a:lnTo>
                  <a:pt x="644155" y="5571696"/>
                </a:lnTo>
                <a:lnTo>
                  <a:pt x="1841409" y="4374443"/>
                </a:lnTo>
                <a:lnTo>
                  <a:pt x="634260" y="3167294"/>
                </a:lnTo>
                <a:lnTo>
                  <a:pt x="1900777" y="1900777"/>
                </a:ln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6618833" y="4188370"/>
            <a:ext cx="492943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6453944" y="2468231"/>
            <a:ext cx="6720913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dirty="0">
                <a:solidFill>
                  <a:srgbClr val="FFB300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智慧养老</a:t>
            </a:r>
            <a:endParaRPr lang="zh-CN" altLang="en-US" sz="7200" dirty="0">
              <a:solidFill>
                <a:srgbClr val="FFB300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6529943" y="1851697"/>
            <a:ext cx="4616922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智慧养老解决方案</a:t>
            </a:r>
            <a:r>
              <a:rPr lang="en-US" altLang="zh-CN" sz="3200" dirty="0"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PPT</a:t>
            </a:r>
            <a:endParaRPr lang="zh-CN" altLang="en-US" sz="3200" dirty="0"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96363" y="3724868"/>
            <a:ext cx="3384550" cy="175446"/>
            <a:chOff x="1019175" y="3279470"/>
            <a:chExt cx="3384550" cy="17544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19175" y="3367190"/>
              <a:ext cx="3384550" cy="0"/>
            </a:xfrm>
            <a:prstGeom prst="line">
              <a:avLst/>
            </a:prstGeom>
            <a:noFill/>
            <a:ln w="9525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ysDot"/>
              <a:round/>
            </a:ln>
            <a:effectLst/>
          </p:spPr>
        </p:cxnSp>
        <p:sp>
          <p:nvSpPr>
            <p:cNvPr id="27" name="矩形: 圆角 26"/>
            <p:cNvSpPr/>
            <p:nvPr/>
          </p:nvSpPr>
          <p:spPr>
            <a:xfrm>
              <a:off x="3221945" y="3279470"/>
              <a:ext cx="915268" cy="175446"/>
            </a:xfrm>
            <a:prstGeom prst="roundRect">
              <a:avLst>
                <a:gd name="adj" fmla="val 0"/>
              </a:avLst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49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49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49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5" grpId="0" animBg="1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二、政府文件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直接连接符 22"/>
          <p:cNvSpPr>
            <a:spLocks noChangeShapeType="1"/>
          </p:cNvSpPr>
          <p:nvPr/>
        </p:nvSpPr>
        <p:spPr bwMode="auto">
          <a:xfrm>
            <a:off x="2320119" y="4369266"/>
            <a:ext cx="916039" cy="915809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pPr defTabSz="914400"/>
            <a:endParaRPr lang="en-US">
              <a:solidFill>
                <a:srgbClr val="233348"/>
              </a:solidFill>
              <a:cs typeface="+mn-ea"/>
              <a:sym typeface="+mn-lt"/>
            </a:endParaRPr>
          </a:p>
        </p:txBody>
      </p:sp>
      <p:sp>
        <p:nvSpPr>
          <p:cNvPr id="6" name="椭圆 17"/>
          <p:cNvSpPr>
            <a:spLocks noChangeArrowheads="1"/>
          </p:cNvSpPr>
          <p:nvPr/>
        </p:nvSpPr>
        <p:spPr bwMode="auto">
          <a:xfrm>
            <a:off x="2794992" y="4843908"/>
            <a:ext cx="881655" cy="882333"/>
          </a:xfrm>
          <a:prstGeom prst="ellipse">
            <a:avLst/>
          </a:pr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cs typeface="+mn-ea"/>
                <a:sym typeface="+mn-lt"/>
              </a:rPr>
              <a:t>03</a:t>
            </a:r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直接连接符 21"/>
          <p:cNvSpPr>
            <a:spLocks noChangeShapeType="1"/>
          </p:cNvSpPr>
          <p:nvPr/>
        </p:nvSpPr>
        <p:spPr bwMode="auto">
          <a:xfrm>
            <a:off x="2320120" y="3928997"/>
            <a:ext cx="1477337" cy="0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pPr defTabSz="914400"/>
            <a:endParaRPr lang="en-US">
              <a:solidFill>
                <a:srgbClr val="233348"/>
              </a:solidFill>
              <a:cs typeface="+mn-ea"/>
              <a:sym typeface="+mn-lt"/>
            </a:endParaRPr>
          </a:p>
        </p:txBody>
      </p:sp>
      <p:sp>
        <p:nvSpPr>
          <p:cNvPr id="8" name="椭圆 16"/>
          <p:cNvSpPr/>
          <p:nvPr/>
        </p:nvSpPr>
        <p:spPr bwMode="auto">
          <a:xfrm>
            <a:off x="3312854" y="3444393"/>
            <a:ext cx="969208" cy="969208"/>
          </a:xfrm>
          <a:custGeom>
            <a:avLst/>
            <a:gdLst>
              <a:gd name="T0" fmla="*/ 587 w 714"/>
              <a:gd name="T1" fmla="*/ 127 h 714"/>
              <a:gd name="T2" fmla="*/ 587 w 714"/>
              <a:gd name="T3" fmla="*/ 587 h 714"/>
              <a:gd name="T4" fmla="*/ 127 w 714"/>
              <a:gd name="T5" fmla="*/ 587 h 714"/>
              <a:gd name="T6" fmla="*/ 127 w 714"/>
              <a:gd name="T7" fmla="*/ 127 h 714"/>
              <a:gd name="T8" fmla="*/ 587 w 714"/>
              <a:gd name="T9" fmla="*/ 127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714">
                <a:moveTo>
                  <a:pt x="587" y="127"/>
                </a:moveTo>
                <a:cubicBezTo>
                  <a:pt x="714" y="254"/>
                  <a:pt x="714" y="460"/>
                  <a:pt x="587" y="587"/>
                </a:cubicBezTo>
                <a:cubicBezTo>
                  <a:pt x="460" y="714"/>
                  <a:pt x="254" y="714"/>
                  <a:pt x="127" y="587"/>
                </a:cubicBezTo>
                <a:cubicBezTo>
                  <a:pt x="0" y="460"/>
                  <a:pt x="0" y="254"/>
                  <a:pt x="127" y="127"/>
                </a:cubicBezTo>
                <a:cubicBezTo>
                  <a:pt x="254" y="0"/>
                  <a:pt x="460" y="0"/>
                  <a:pt x="587" y="127"/>
                </a:cubicBez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cs typeface="+mn-ea"/>
                <a:sym typeface="+mn-lt"/>
              </a:rPr>
              <a:t>02</a:t>
            </a:r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直接连接符 20"/>
          <p:cNvSpPr>
            <a:spLocks noChangeShapeType="1"/>
          </p:cNvSpPr>
          <p:nvPr/>
        </p:nvSpPr>
        <p:spPr bwMode="auto">
          <a:xfrm flipV="1">
            <a:off x="2320121" y="2571563"/>
            <a:ext cx="916038" cy="916268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pPr defTabSz="914400"/>
            <a:endParaRPr lang="en-US">
              <a:solidFill>
                <a:srgbClr val="233348"/>
              </a:solidFill>
              <a:cs typeface="+mn-ea"/>
              <a:sym typeface="+mn-lt"/>
            </a:endParaRPr>
          </a:p>
        </p:txBody>
      </p:sp>
      <p:sp>
        <p:nvSpPr>
          <p:cNvPr id="10" name="椭圆 18"/>
          <p:cNvSpPr>
            <a:spLocks noChangeArrowheads="1"/>
          </p:cNvSpPr>
          <p:nvPr/>
        </p:nvSpPr>
        <p:spPr bwMode="auto">
          <a:xfrm>
            <a:off x="2794992" y="2130396"/>
            <a:ext cx="881655" cy="883690"/>
          </a:xfrm>
          <a:prstGeom prst="ellipse">
            <a:avLst/>
          </a:pr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cs typeface="+mn-ea"/>
                <a:sym typeface="+mn-lt"/>
              </a:rPr>
              <a:t>01</a:t>
            </a:r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10750" y="2935351"/>
            <a:ext cx="1980627" cy="1980627"/>
          </a:xfrm>
          <a:prstGeom prst="ellipse">
            <a:avLst/>
          </a:prstGeom>
          <a:blipFill dpi="0" rotWithShape="1">
            <a:blip r:embed="rId1"/>
            <a:srcRect/>
            <a:stretch>
              <a:fillRect l="-61753" t="-4102" r="-28613" b="-22810"/>
            </a:stretch>
          </a:blipFill>
          <a:ln w="28575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880262" y="2021504"/>
            <a:ext cx="7431554" cy="913847"/>
            <a:chOff x="3762506" y="1807841"/>
            <a:chExt cx="7431554" cy="913847"/>
          </a:xfrm>
        </p:grpSpPr>
        <p:sp>
          <p:nvSpPr>
            <p:cNvPr id="24" name="文本框 37"/>
            <p:cNvSpPr/>
            <p:nvPr/>
          </p:nvSpPr>
          <p:spPr>
            <a:xfrm>
              <a:off x="3762584" y="2110110"/>
              <a:ext cx="7431476" cy="611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358757" y="3468740"/>
            <a:ext cx="7431554" cy="913847"/>
            <a:chOff x="3762506" y="1807841"/>
            <a:chExt cx="7431554" cy="913847"/>
          </a:xfrm>
        </p:grpSpPr>
        <p:sp>
          <p:nvSpPr>
            <p:cNvPr id="27" name="文本框 37"/>
            <p:cNvSpPr/>
            <p:nvPr/>
          </p:nvSpPr>
          <p:spPr>
            <a:xfrm>
              <a:off x="3762584" y="2110110"/>
              <a:ext cx="7431476" cy="611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880301" y="4857701"/>
            <a:ext cx="7431554" cy="913847"/>
            <a:chOff x="3762506" y="1807841"/>
            <a:chExt cx="7431554" cy="913847"/>
          </a:xfrm>
        </p:grpSpPr>
        <p:sp>
          <p:nvSpPr>
            <p:cNvPr id="30" name="文本框 37"/>
            <p:cNvSpPr/>
            <p:nvPr/>
          </p:nvSpPr>
          <p:spPr>
            <a:xfrm>
              <a:off x="3762584" y="2110110"/>
              <a:ext cx="7431476" cy="611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二、政府文件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880120" y="2646484"/>
            <a:ext cx="6160769" cy="903288"/>
            <a:chOff x="4880120" y="2646484"/>
            <a:chExt cx="6160769" cy="903288"/>
          </a:xfrm>
        </p:grpSpPr>
        <p:sp>
          <p:nvSpPr>
            <p:cNvPr id="6" name="任意多边形: 形状 46"/>
            <p:cNvSpPr>
              <a:spLocks noEditPoints="1"/>
            </p:cNvSpPr>
            <p:nvPr/>
          </p:nvSpPr>
          <p:spPr bwMode="auto">
            <a:xfrm>
              <a:off x="6150799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2" name="文本框 151"/>
            <p:cNvSpPr>
              <a:spLocks noChangeArrowheads="1"/>
            </p:cNvSpPr>
            <p:nvPr/>
          </p:nvSpPr>
          <p:spPr bwMode="auto">
            <a:xfrm>
              <a:off x="4880120" y="2792535"/>
              <a:ext cx="87043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 sz="3600" dirty="0">
                  <a:latin typeface="+mn-lt"/>
                  <a:cs typeface="+mn-ea"/>
                  <a:sym typeface="+mn-lt"/>
                </a:rPr>
                <a:t>60%</a:t>
              </a:r>
              <a:endParaRPr lang="en-US" altLang="en-US" sz="9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8" name="任意多边形: 形状 46"/>
            <p:cNvSpPr>
              <a:spLocks noEditPoints="1"/>
            </p:cNvSpPr>
            <p:nvPr/>
          </p:nvSpPr>
          <p:spPr bwMode="auto">
            <a:xfrm>
              <a:off x="6668125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49" name="任意多边形: 形状 46"/>
            <p:cNvSpPr>
              <a:spLocks noEditPoints="1"/>
            </p:cNvSpPr>
            <p:nvPr/>
          </p:nvSpPr>
          <p:spPr bwMode="auto">
            <a:xfrm>
              <a:off x="7185451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0" name="任意多边形: 形状 46"/>
            <p:cNvSpPr>
              <a:spLocks noEditPoints="1"/>
            </p:cNvSpPr>
            <p:nvPr/>
          </p:nvSpPr>
          <p:spPr bwMode="auto">
            <a:xfrm>
              <a:off x="7702777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1" name="任意多边形: 形状 46"/>
            <p:cNvSpPr>
              <a:spLocks noEditPoints="1"/>
            </p:cNvSpPr>
            <p:nvPr/>
          </p:nvSpPr>
          <p:spPr bwMode="auto">
            <a:xfrm>
              <a:off x="8220103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2" name="任意多边形: 形状 46"/>
            <p:cNvSpPr>
              <a:spLocks noEditPoints="1"/>
            </p:cNvSpPr>
            <p:nvPr/>
          </p:nvSpPr>
          <p:spPr bwMode="auto">
            <a:xfrm>
              <a:off x="8737429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3" name="任意多边形: 形状 46"/>
            <p:cNvSpPr>
              <a:spLocks noEditPoints="1"/>
            </p:cNvSpPr>
            <p:nvPr/>
          </p:nvSpPr>
          <p:spPr bwMode="auto">
            <a:xfrm>
              <a:off x="9254755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4" name="任意多边形: 形状 46"/>
            <p:cNvSpPr>
              <a:spLocks noEditPoints="1"/>
            </p:cNvSpPr>
            <p:nvPr/>
          </p:nvSpPr>
          <p:spPr bwMode="auto">
            <a:xfrm>
              <a:off x="9772081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5" name="任意多边形: 形状 46"/>
            <p:cNvSpPr>
              <a:spLocks noEditPoints="1"/>
            </p:cNvSpPr>
            <p:nvPr/>
          </p:nvSpPr>
          <p:spPr bwMode="auto">
            <a:xfrm>
              <a:off x="10289407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6" name="任意多边形: 形状 46"/>
            <p:cNvSpPr>
              <a:spLocks noEditPoints="1"/>
            </p:cNvSpPr>
            <p:nvPr/>
          </p:nvSpPr>
          <p:spPr bwMode="auto">
            <a:xfrm>
              <a:off x="10806733" y="2646484"/>
              <a:ext cx="234156" cy="903288"/>
            </a:xfrm>
            <a:custGeom>
              <a:avLst/>
              <a:gdLst>
                <a:gd name="T0" fmla="*/ 74 w 148"/>
                <a:gd name="T1" fmla="*/ 104 h 569"/>
                <a:gd name="T2" fmla="*/ 126 w 148"/>
                <a:gd name="T3" fmla="*/ 52 h 569"/>
                <a:gd name="T4" fmla="*/ 74 w 148"/>
                <a:gd name="T5" fmla="*/ 0 h 569"/>
                <a:gd name="T6" fmla="*/ 22 w 148"/>
                <a:gd name="T7" fmla="*/ 52 h 569"/>
                <a:gd name="T8" fmla="*/ 74 w 148"/>
                <a:gd name="T9" fmla="*/ 104 h 569"/>
                <a:gd name="T10" fmla="*/ 74 w 148"/>
                <a:gd name="T11" fmla="*/ 133 h 569"/>
                <a:gd name="T12" fmla="*/ 0 w 148"/>
                <a:gd name="T13" fmla="*/ 207 h 569"/>
                <a:gd name="T14" fmla="*/ 0 w 148"/>
                <a:gd name="T15" fmla="*/ 384 h 569"/>
                <a:gd name="T16" fmla="*/ 17 w 148"/>
                <a:gd name="T17" fmla="*/ 401 h 569"/>
                <a:gd name="T18" fmla="*/ 41 w 148"/>
                <a:gd name="T19" fmla="*/ 401 h 569"/>
                <a:gd name="T20" fmla="*/ 41 w 148"/>
                <a:gd name="T21" fmla="*/ 559 h 569"/>
                <a:gd name="T22" fmla="*/ 51 w 148"/>
                <a:gd name="T23" fmla="*/ 569 h 569"/>
                <a:gd name="T24" fmla="*/ 97 w 148"/>
                <a:gd name="T25" fmla="*/ 569 h 569"/>
                <a:gd name="T26" fmla="*/ 107 w 148"/>
                <a:gd name="T27" fmla="*/ 559 h 569"/>
                <a:gd name="T28" fmla="*/ 107 w 148"/>
                <a:gd name="T29" fmla="*/ 401 h 569"/>
                <a:gd name="T30" fmla="*/ 131 w 148"/>
                <a:gd name="T31" fmla="*/ 401 h 569"/>
                <a:gd name="T32" fmla="*/ 148 w 148"/>
                <a:gd name="T33" fmla="*/ 384 h 569"/>
                <a:gd name="T34" fmla="*/ 148 w 148"/>
                <a:gd name="T35" fmla="*/ 207 h 569"/>
                <a:gd name="T36" fmla="*/ 74 w 148"/>
                <a:gd name="T37" fmla="*/ 13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569">
                  <a:moveTo>
                    <a:pt x="74" y="104"/>
                  </a:moveTo>
                  <a:cubicBezTo>
                    <a:pt x="103" y="104"/>
                    <a:pt x="126" y="80"/>
                    <a:pt x="126" y="52"/>
                  </a:cubicBezTo>
                  <a:cubicBezTo>
                    <a:pt x="126" y="23"/>
                    <a:pt x="103" y="0"/>
                    <a:pt x="74" y="0"/>
                  </a:cubicBezTo>
                  <a:cubicBezTo>
                    <a:pt x="45" y="0"/>
                    <a:pt x="22" y="23"/>
                    <a:pt x="22" y="52"/>
                  </a:cubicBezTo>
                  <a:cubicBezTo>
                    <a:pt x="22" y="80"/>
                    <a:pt x="45" y="104"/>
                    <a:pt x="74" y="104"/>
                  </a:cubicBezTo>
                  <a:close/>
                  <a:moveTo>
                    <a:pt x="74" y="133"/>
                  </a:moveTo>
                  <a:cubicBezTo>
                    <a:pt x="33" y="133"/>
                    <a:pt x="0" y="166"/>
                    <a:pt x="0" y="207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3"/>
                    <a:pt x="8" y="401"/>
                    <a:pt x="17" y="401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559"/>
                    <a:pt x="41" y="559"/>
                    <a:pt x="41" y="559"/>
                  </a:cubicBezTo>
                  <a:cubicBezTo>
                    <a:pt x="41" y="565"/>
                    <a:pt x="45" y="569"/>
                    <a:pt x="51" y="569"/>
                  </a:cubicBezTo>
                  <a:cubicBezTo>
                    <a:pt x="97" y="569"/>
                    <a:pt x="97" y="569"/>
                    <a:pt x="97" y="569"/>
                  </a:cubicBezTo>
                  <a:cubicBezTo>
                    <a:pt x="102" y="569"/>
                    <a:pt x="107" y="565"/>
                    <a:pt x="107" y="559"/>
                  </a:cubicBezTo>
                  <a:cubicBezTo>
                    <a:pt x="107" y="401"/>
                    <a:pt x="107" y="401"/>
                    <a:pt x="107" y="401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40" y="401"/>
                    <a:pt x="148" y="393"/>
                    <a:pt x="148" y="384"/>
                  </a:cubicBezTo>
                  <a:cubicBezTo>
                    <a:pt x="148" y="207"/>
                    <a:pt x="148" y="207"/>
                    <a:pt x="148" y="207"/>
                  </a:cubicBezTo>
                  <a:cubicBezTo>
                    <a:pt x="148" y="166"/>
                    <a:pt x="115" y="133"/>
                    <a:pt x="74" y="1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80120" y="4584368"/>
            <a:ext cx="6160769" cy="903288"/>
            <a:chOff x="4880120" y="4584368"/>
            <a:chExt cx="6160769" cy="903288"/>
          </a:xfrm>
        </p:grpSpPr>
        <p:sp>
          <p:nvSpPr>
            <p:cNvPr id="38" name="任意多边形: 形状 47"/>
            <p:cNvSpPr>
              <a:spLocks noEditPoints="1"/>
            </p:cNvSpPr>
            <p:nvPr/>
          </p:nvSpPr>
          <p:spPr bwMode="auto">
            <a:xfrm>
              <a:off x="6112699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40" name="文本框 152"/>
            <p:cNvSpPr>
              <a:spLocks noChangeArrowheads="1"/>
            </p:cNvSpPr>
            <p:nvPr/>
          </p:nvSpPr>
          <p:spPr bwMode="auto">
            <a:xfrm>
              <a:off x="4880120" y="4743119"/>
              <a:ext cx="87043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 sz="3600" dirty="0">
                  <a:latin typeface="+mn-lt"/>
                  <a:cs typeface="+mn-ea"/>
                  <a:sym typeface="+mn-lt"/>
                </a:rPr>
                <a:t>70%</a:t>
              </a:r>
              <a:endParaRPr lang="en-US" altLang="en-US" sz="9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7" name="任意多边形: 形状 47"/>
            <p:cNvSpPr>
              <a:spLocks noEditPoints="1"/>
            </p:cNvSpPr>
            <p:nvPr/>
          </p:nvSpPr>
          <p:spPr bwMode="auto">
            <a:xfrm>
              <a:off x="6625792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8" name="任意多边形: 形状 47"/>
            <p:cNvSpPr>
              <a:spLocks noEditPoints="1"/>
            </p:cNvSpPr>
            <p:nvPr/>
          </p:nvSpPr>
          <p:spPr bwMode="auto">
            <a:xfrm>
              <a:off x="7138885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59" name="任意多边形: 形状 47"/>
            <p:cNvSpPr>
              <a:spLocks noEditPoints="1"/>
            </p:cNvSpPr>
            <p:nvPr/>
          </p:nvSpPr>
          <p:spPr bwMode="auto">
            <a:xfrm>
              <a:off x="7651978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0" name="任意多边形: 形状 47"/>
            <p:cNvSpPr>
              <a:spLocks noEditPoints="1"/>
            </p:cNvSpPr>
            <p:nvPr/>
          </p:nvSpPr>
          <p:spPr bwMode="auto">
            <a:xfrm>
              <a:off x="8165071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1" name="任意多边形: 形状 47"/>
            <p:cNvSpPr>
              <a:spLocks noEditPoints="1"/>
            </p:cNvSpPr>
            <p:nvPr/>
          </p:nvSpPr>
          <p:spPr bwMode="auto">
            <a:xfrm>
              <a:off x="8678164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2" name="任意多边形: 形状 47"/>
            <p:cNvSpPr>
              <a:spLocks noEditPoints="1"/>
            </p:cNvSpPr>
            <p:nvPr/>
          </p:nvSpPr>
          <p:spPr bwMode="auto">
            <a:xfrm>
              <a:off x="9191257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3" name="任意多边形: 形状 47"/>
            <p:cNvSpPr>
              <a:spLocks noEditPoints="1"/>
            </p:cNvSpPr>
            <p:nvPr/>
          </p:nvSpPr>
          <p:spPr bwMode="auto">
            <a:xfrm>
              <a:off x="9704350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4" name="任意多边形: 形状 47"/>
            <p:cNvSpPr>
              <a:spLocks noEditPoints="1"/>
            </p:cNvSpPr>
            <p:nvPr/>
          </p:nvSpPr>
          <p:spPr bwMode="auto">
            <a:xfrm>
              <a:off x="10217443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5" name="任意多边形: 形状 47"/>
            <p:cNvSpPr>
              <a:spLocks noEditPoints="1"/>
            </p:cNvSpPr>
            <p:nvPr/>
          </p:nvSpPr>
          <p:spPr bwMode="auto">
            <a:xfrm>
              <a:off x="10730533" y="4584368"/>
              <a:ext cx="310356" cy="903288"/>
            </a:xfrm>
            <a:custGeom>
              <a:avLst/>
              <a:gdLst>
                <a:gd name="T0" fmla="*/ 98 w 196"/>
                <a:gd name="T1" fmla="*/ 92 h 569"/>
                <a:gd name="T2" fmla="*/ 144 w 196"/>
                <a:gd name="T3" fmla="*/ 46 h 569"/>
                <a:gd name="T4" fmla="*/ 98 w 196"/>
                <a:gd name="T5" fmla="*/ 0 h 569"/>
                <a:gd name="T6" fmla="*/ 52 w 196"/>
                <a:gd name="T7" fmla="*/ 46 h 569"/>
                <a:gd name="T8" fmla="*/ 98 w 196"/>
                <a:gd name="T9" fmla="*/ 92 h 569"/>
                <a:gd name="T10" fmla="*/ 98 w 196"/>
                <a:gd name="T11" fmla="*/ 117 h 569"/>
                <a:gd name="T12" fmla="*/ 5 w 196"/>
                <a:gd name="T13" fmla="*/ 371 h 569"/>
                <a:gd name="T14" fmla="*/ 23 w 196"/>
                <a:gd name="T15" fmla="*/ 389 h 569"/>
                <a:gd name="T16" fmla="*/ 61 w 196"/>
                <a:gd name="T17" fmla="*/ 389 h 569"/>
                <a:gd name="T18" fmla="*/ 69 w 196"/>
                <a:gd name="T19" fmla="*/ 559 h 569"/>
                <a:gd name="T20" fmla="*/ 80 w 196"/>
                <a:gd name="T21" fmla="*/ 569 h 569"/>
                <a:gd name="T22" fmla="*/ 116 w 196"/>
                <a:gd name="T23" fmla="*/ 569 h 569"/>
                <a:gd name="T24" fmla="*/ 127 w 196"/>
                <a:gd name="T25" fmla="*/ 559 h 569"/>
                <a:gd name="T26" fmla="*/ 135 w 196"/>
                <a:gd name="T27" fmla="*/ 389 h 569"/>
                <a:gd name="T28" fmla="*/ 173 w 196"/>
                <a:gd name="T29" fmla="*/ 389 h 569"/>
                <a:gd name="T30" fmla="*/ 191 w 196"/>
                <a:gd name="T31" fmla="*/ 371 h 569"/>
                <a:gd name="T32" fmla="*/ 98 w 196"/>
                <a:gd name="T33" fmla="*/ 117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569">
                  <a:moveTo>
                    <a:pt x="98" y="92"/>
                  </a:moveTo>
                  <a:cubicBezTo>
                    <a:pt x="123" y="92"/>
                    <a:pt x="144" y="71"/>
                    <a:pt x="144" y="46"/>
                  </a:cubicBezTo>
                  <a:cubicBezTo>
                    <a:pt x="144" y="21"/>
                    <a:pt x="123" y="0"/>
                    <a:pt x="98" y="0"/>
                  </a:cubicBezTo>
                  <a:cubicBezTo>
                    <a:pt x="73" y="0"/>
                    <a:pt x="52" y="21"/>
                    <a:pt x="52" y="46"/>
                  </a:cubicBezTo>
                  <a:cubicBezTo>
                    <a:pt x="52" y="71"/>
                    <a:pt x="73" y="92"/>
                    <a:pt x="98" y="92"/>
                  </a:cubicBezTo>
                  <a:close/>
                  <a:moveTo>
                    <a:pt x="98" y="117"/>
                  </a:moveTo>
                  <a:cubicBezTo>
                    <a:pt x="0" y="117"/>
                    <a:pt x="5" y="371"/>
                    <a:pt x="5" y="371"/>
                  </a:cubicBezTo>
                  <a:cubicBezTo>
                    <a:pt x="5" y="381"/>
                    <a:pt x="13" y="389"/>
                    <a:pt x="23" y="389"/>
                  </a:cubicBezTo>
                  <a:cubicBezTo>
                    <a:pt x="61" y="389"/>
                    <a:pt x="61" y="389"/>
                    <a:pt x="61" y="389"/>
                  </a:cubicBezTo>
                  <a:cubicBezTo>
                    <a:pt x="69" y="559"/>
                    <a:pt x="69" y="559"/>
                    <a:pt x="69" y="559"/>
                  </a:cubicBezTo>
                  <a:cubicBezTo>
                    <a:pt x="70" y="565"/>
                    <a:pt x="75" y="569"/>
                    <a:pt x="80" y="569"/>
                  </a:cubicBezTo>
                  <a:cubicBezTo>
                    <a:pt x="116" y="569"/>
                    <a:pt x="116" y="569"/>
                    <a:pt x="116" y="569"/>
                  </a:cubicBezTo>
                  <a:cubicBezTo>
                    <a:pt x="121" y="569"/>
                    <a:pt x="126" y="565"/>
                    <a:pt x="127" y="559"/>
                  </a:cubicBezTo>
                  <a:cubicBezTo>
                    <a:pt x="135" y="389"/>
                    <a:pt x="135" y="389"/>
                    <a:pt x="135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83" y="389"/>
                    <a:pt x="191" y="381"/>
                    <a:pt x="191" y="371"/>
                  </a:cubicBezTo>
                  <a:cubicBezTo>
                    <a:pt x="191" y="371"/>
                    <a:pt x="196" y="117"/>
                    <a:pt x="98" y="11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65168" y="2473589"/>
            <a:ext cx="3556646" cy="1210975"/>
            <a:chOff x="5354322" y="1967781"/>
            <a:chExt cx="3556646" cy="1210975"/>
          </a:xfrm>
        </p:grpSpPr>
        <p:sp>
          <p:nvSpPr>
            <p:cNvPr id="69" name="文本框 153"/>
            <p:cNvSpPr/>
            <p:nvPr/>
          </p:nvSpPr>
          <p:spPr>
            <a:xfrm>
              <a:off x="5354322" y="2332306"/>
              <a:ext cx="3556646" cy="8464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请替换文字内容，修改文字内容，也可以直接复制你的内容到此。请替换文字内容，修改文字内容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70" name="文本框 154"/>
            <p:cNvSpPr/>
            <p:nvPr/>
          </p:nvSpPr>
          <p:spPr>
            <a:xfrm>
              <a:off x="5354323" y="1967781"/>
              <a:ext cx="2084387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65168" y="4438451"/>
            <a:ext cx="3556646" cy="1210975"/>
            <a:chOff x="5354322" y="1967781"/>
            <a:chExt cx="3556646" cy="1210975"/>
          </a:xfrm>
        </p:grpSpPr>
        <p:sp>
          <p:nvSpPr>
            <p:cNvPr id="72" name="文本框 155"/>
            <p:cNvSpPr/>
            <p:nvPr/>
          </p:nvSpPr>
          <p:spPr>
            <a:xfrm>
              <a:off x="5354322" y="2332306"/>
              <a:ext cx="3556646" cy="8464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请替换文字内容，修改文字内容，也可以直接复制你的内容到此。请替换文字内容，修改文字内容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73" name="文本框 156"/>
            <p:cNvSpPr/>
            <p:nvPr/>
          </p:nvSpPr>
          <p:spPr>
            <a:xfrm>
              <a:off x="5354323" y="1967781"/>
              <a:ext cx="2084387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二、政府文件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810010" y="1616502"/>
            <a:ext cx="12592834" cy="5278201"/>
            <a:chOff x="-810010" y="1616502"/>
            <a:chExt cx="12592834" cy="5278201"/>
          </a:xfrm>
          <a:solidFill>
            <a:srgbClr val="07527A"/>
          </a:solidFill>
        </p:grpSpPr>
        <p:sp>
          <p:nvSpPr>
            <p:cNvPr id="6" name="矩形 20"/>
            <p:cNvSpPr>
              <a:spLocks noChangeArrowheads="1"/>
            </p:cNvSpPr>
            <p:nvPr/>
          </p:nvSpPr>
          <p:spPr bwMode="auto">
            <a:xfrm>
              <a:off x="-810010" y="5749290"/>
              <a:ext cx="4837113" cy="1145413"/>
            </a:xfrm>
            <a:prstGeom prst="rect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19"/>
            <p:cNvSpPr/>
            <p:nvPr/>
          </p:nvSpPr>
          <p:spPr bwMode="auto">
            <a:xfrm>
              <a:off x="4027103" y="1616502"/>
              <a:ext cx="7755721" cy="5278201"/>
            </a:xfrm>
            <a:custGeom>
              <a:avLst/>
              <a:gdLst>
                <a:gd name="T0" fmla="*/ 0 w 1368"/>
                <a:gd name="T1" fmla="*/ 931 h 931"/>
                <a:gd name="T2" fmla="*/ 230 w 1368"/>
                <a:gd name="T3" fmla="*/ 620 h 931"/>
                <a:gd name="T4" fmla="*/ 553 w 1368"/>
                <a:gd name="T5" fmla="*/ 786 h 931"/>
                <a:gd name="T6" fmla="*/ 779 w 1368"/>
                <a:gd name="T7" fmla="*/ 388 h 931"/>
                <a:gd name="T8" fmla="*/ 1076 w 1368"/>
                <a:gd name="T9" fmla="*/ 409 h 931"/>
                <a:gd name="T10" fmla="*/ 1292 w 1368"/>
                <a:gd name="T11" fmla="*/ 191 h 931"/>
                <a:gd name="T12" fmla="*/ 1368 w 1368"/>
                <a:gd name="T13" fmla="*/ 234 h 931"/>
                <a:gd name="T14" fmla="*/ 1332 w 1368"/>
                <a:gd name="T15" fmla="*/ 0 h 931"/>
                <a:gd name="T16" fmla="*/ 1059 w 1368"/>
                <a:gd name="T17" fmla="*/ 40 h 931"/>
                <a:gd name="T18" fmla="*/ 1133 w 1368"/>
                <a:gd name="T19" fmla="*/ 90 h 931"/>
                <a:gd name="T20" fmla="*/ 995 w 1368"/>
                <a:gd name="T21" fmla="*/ 322 h 931"/>
                <a:gd name="T22" fmla="*/ 663 w 1368"/>
                <a:gd name="T23" fmla="*/ 303 h 931"/>
                <a:gd name="T24" fmla="*/ 499 w 1368"/>
                <a:gd name="T25" fmla="*/ 618 h 931"/>
                <a:gd name="T26" fmla="*/ 202 w 1368"/>
                <a:gd name="T27" fmla="*/ 464 h 931"/>
                <a:gd name="T28" fmla="*/ 0 w 1368"/>
                <a:gd name="T29" fmla="*/ 729 h 931"/>
                <a:gd name="T30" fmla="*/ 0 w 1368"/>
                <a:gd name="T31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8" h="931">
                  <a:moveTo>
                    <a:pt x="0" y="931"/>
                  </a:moveTo>
                  <a:lnTo>
                    <a:pt x="230" y="620"/>
                  </a:lnTo>
                  <a:lnTo>
                    <a:pt x="553" y="786"/>
                  </a:lnTo>
                  <a:lnTo>
                    <a:pt x="779" y="388"/>
                  </a:lnTo>
                  <a:lnTo>
                    <a:pt x="1076" y="409"/>
                  </a:lnTo>
                  <a:lnTo>
                    <a:pt x="1292" y="191"/>
                  </a:lnTo>
                  <a:lnTo>
                    <a:pt x="1368" y="234"/>
                  </a:lnTo>
                  <a:lnTo>
                    <a:pt x="1332" y="0"/>
                  </a:lnTo>
                  <a:lnTo>
                    <a:pt x="1059" y="40"/>
                  </a:lnTo>
                  <a:lnTo>
                    <a:pt x="1133" y="90"/>
                  </a:lnTo>
                  <a:lnTo>
                    <a:pt x="995" y="322"/>
                  </a:lnTo>
                  <a:lnTo>
                    <a:pt x="663" y="303"/>
                  </a:lnTo>
                  <a:lnTo>
                    <a:pt x="499" y="618"/>
                  </a:lnTo>
                  <a:lnTo>
                    <a:pt x="202" y="464"/>
                  </a:lnTo>
                  <a:lnTo>
                    <a:pt x="0" y="729"/>
                  </a:lnTo>
                  <a:lnTo>
                    <a:pt x="0" y="93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任意多边形 23"/>
          <p:cNvSpPr/>
          <p:nvPr/>
        </p:nvSpPr>
        <p:spPr>
          <a:xfrm>
            <a:off x="4152069" y="3237656"/>
            <a:ext cx="1072011" cy="1440956"/>
          </a:xfrm>
          <a:custGeom>
            <a:avLst/>
            <a:gdLst>
              <a:gd name="connsiteX0" fmla="*/ 563880 w 563880"/>
              <a:gd name="connsiteY0" fmla="*/ 1661160 h 1661160"/>
              <a:gd name="connsiteX1" fmla="*/ 563880 w 563880"/>
              <a:gd name="connsiteY1" fmla="*/ 0 h 1661160"/>
              <a:gd name="connsiteX2" fmla="*/ 0 w 563880"/>
              <a:gd name="connsiteY2" fmla="*/ 0 h 166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880" h="1661160">
                <a:moveTo>
                  <a:pt x="563880" y="1661160"/>
                </a:moveTo>
                <a:lnTo>
                  <a:pt x="56388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24"/>
          <p:cNvSpPr/>
          <p:nvPr/>
        </p:nvSpPr>
        <p:spPr>
          <a:xfrm>
            <a:off x="7064919" y="2439615"/>
            <a:ext cx="1072011" cy="1146769"/>
          </a:xfrm>
          <a:custGeom>
            <a:avLst/>
            <a:gdLst>
              <a:gd name="connsiteX0" fmla="*/ 563880 w 563880"/>
              <a:gd name="connsiteY0" fmla="*/ 1661160 h 1661160"/>
              <a:gd name="connsiteX1" fmla="*/ 563880 w 563880"/>
              <a:gd name="connsiteY1" fmla="*/ 0 h 1661160"/>
              <a:gd name="connsiteX2" fmla="*/ 0 w 563880"/>
              <a:gd name="connsiteY2" fmla="*/ 0 h 166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880" h="1661160">
                <a:moveTo>
                  <a:pt x="563880" y="1661160"/>
                </a:moveTo>
                <a:lnTo>
                  <a:pt x="56388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7268754" y="6100188"/>
            <a:ext cx="517154" cy="0"/>
          </a:xfrm>
          <a:prstGeom prst="lin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 rot="5400000" flipH="1">
            <a:off x="9899469" y="4311356"/>
            <a:ext cx="517154" cy="0"/>
          </a:xfrm>
          <a:prstGeom prst="lin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本框 15"/>
          <p:cNvSpPr txBox="1"/>
          <p:nvPr/>
        </p:nvSpPr>
        <p:spPr>
          <a:xfrm>
            <a:off x="4674416" y="2068834"/>
            <a:ext cx="2390503" cy="846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6600" y="2868953"/>
            <a:ext cx="2390503" cy="846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8505" y="5713135"/>
            <a:ext cx="2390503" cy="846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22879" y="4637756"/>
            <a:ext cx="2334886" cy="846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二、政府文件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068060" y="3710254"/>
            <a:ext cx="925480" cy="1754996"/>
            <a:chOff x="4068060" y="3710254"/>
            <a:chExt cx="925480" cy="1754996"/>
          </a:xfrm>
        </p:grpSpPr>
        <p:sp>
          <p:nvSpPr>
            <p:cNvPr id="15" name="五边形 13"/>
            <p:cNvSpPr/>
            <p:nvPr/>
          </p:nvSpPr>
          <p:spPr>
            <a:xfrm rot="16200000">
              <a:off x="3653302" y="4125012"/>
              <a:ext cx="1754996" cy="925480"/>
            </a:xfrm>
            <a:prstGeom prst="homePlate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71453" y="4080444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235462" y="2657109"/>
            <a:ext cx="925481" cy="2909618"/>
            <a:chOff x="5235462" y="2657109"/>
            <a:chExt cx="925481" cy="2909618"/>
          </a:xfrm>
        </p:grpSpPr>
        <p:sp>
          <p:nvSpPr>
            <p:cNvPr id="18" name="五边形 16"/>
            <p:cNvSpPr/>
            <p:nvPr/>
          </p:nvSpPr>
          <p:spPr>
            <a:xfrm rot="16200000">
              <a:off x="4243394" y="3649177"/>
              <a:ext cx="2909618" cy="925481"/>
            </a:xfrm>
            <a:prstGeom prst="homePlate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434349" y="3005031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402868" y="3427493"/>
            <a:ext cx="925480" cy="2345065"/>
            <a:chOff x="6402868" y="3427493"/>
            <a:chExt cx="925480" cy="2345065"/>
          </a:xfrm>
        </p:grpSpPr>
        <p:sp>
          <p:nvSpPr>
            <p:cNvPr id="24" name="五边形 22"/>
            <p:cNvSpPr/>
            <p:nvPr/>
          </p:nvSpPr>
          <p:spPr>
            <a:xfrm rot="16200000">
              <a:off x="5693075" y="4137286"/>
              <a:ext cx="2345065" cy="925480"/>
            </a:xfrm>
            <a:prstGeom prst="homePlate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601752" y="3794260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70271" y="2997102"/>
            <a:ext cx="925481" cy="2971724"/>
            <a:chOff x="7570271" y="2997102"/>
            <a:chExt cx="925481" cy="2971724"/>
          </a:xfrm>
        </p:grpSpPr>
        <p:sp>
          <p:nvSpPr>
            <p:cNvPr id="21" name="五边形 19"/>
            <p:cNvSpPr/>
            <p:nvPr/>
          </p:nvSpPr>
          <p:spPr>
            <a:xfrm rot="16200000">
              <a:off x="6547150" y="4020223"/>
              <a:ext cx="2971724" cy="925481"/>
            </a:xfrm>
            <a:prstGeom prst="homePlate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69157" y="3405187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057259" y="5362374"/>
            <a:ext cx="5776027" cy="795108"/>
            <a:chOff x="3245796" y="5098841"/>
            <a:chExt cx="5776027" cy="795108"/>
          </a:xfrm>
          <a:solidFill>
            <a:srgbClr val="333E44"/>
          </a:solidFill>
        </p:grpSpPr>
        <p:sp>
          <p:nvSpPr>
            <p:cNvPr id="48" name="任意多边形: 形状 75"/>
            <p:cNvSpPr/>
            <p:nvPr/>
          </p:nvSpPr>
          <p:spPr>
            <a:xfrm>
              <a:off x="3271299" y="5110433"/>
              <a:ext cx="5623108" cy="396435"/>
            </a:xfrm>
            <a:custGeom>
              <a:avLst/>
              <a:gdLst>
                <a:gd name="connsiteX0" fmla="*/ 0 w 7956755"/>
                <a:gd name="connsiteY0" fmla="*/ 597310 h 597310"/>
                <a:gd name="connsiteX1" fmla="*/ 914400 w 7956755"/>
                <a:gd name="connsiteY1" fmla="*/ 0 h 597310"/>
                <a:gd name="connsiteX2" fmla="*/ 7956755 w 7956755"/>
                <a:gd name="connsiteY2" fmla="*/ 0 h 597310"/>
                <a:gd name="connsiteX3" fmla="*/ 7956755 w 7956755"/>
                <a:gd name="connsiteY3" fmla="*/ 250723 h 597310"/>
                <a:gd name="connsiteX4" fmla="*/ 1061884 w 7956755"/>
                <a:gd name="connsiteY4" fmla="*/ 250723 h 597310"/>
                <a:gd name="connsiteX5" fmla="*/ 0 w 7956755"/>
                <a:gd name="connsiteY5" fmla="*/ 597310 h 597310"/>
                <a:gd name="connsiteX0-1" fmla="*/ 0 w 7949381"/>
                <a:gd name="connsiteY0-2" fmla="*/ 543010 h 543010"/>
                <a:gd name="connsiteX1-3" fmla="*/ 907026 w 7949381"/>
                <a:gd name="connsiteY1-4" fmla="*/ 0 h 543010"/>
                <a:gd name="connsiteX2-5" fmla="*/ 7949381 w 7949381"/>
                <a:gd name="connsiteY2-6" fmla="*/ 0 h 543010"/>
                <a:gd name="connsiteX3-7" fmla="*/ 7949381 w 7949381"/>
                <a:gd name="connsiteY3-8" fmla="*/ 250723 h 543010"/>
                <a:gd name="connsiteX4-9" fmla="*/ 1054510 w 7949381"/>
                <a:gd name="connsiteY4-10" fmla="*/ 250723 h 543010"/>
                <a:gd name="connsiteX5-11" fmla="*/ 0 w 7949381"/>
                <a:gd name="connsiteY5-12" fmla="*/ 543010 h 543010"/>
                <a:gd name="connsiteX0-13" fmla="*/ 0 w 7949381"/>
                <a:gd name="connsiteY0-14" fmla="*/ 515860 h 515860"/>
                <a:gd name="connsiteX1-15" fmla="*/ 907026 w 7949381"/>
                <a:gd name="connsiteY1-16" fmla="*/ 0 h 515860"/>
                <a:gd name="connsiteX2-17" fmla="*/ 7949381 w 7949381"/>
                <a:gd name="connsiteY2-18" fmla="*/ 0 h 515860"/>
                <a:gd name="connsiteX3-19" fmla="*/ 7949381 w 7949381"/>
                <a:gd name="connsiteY3-20" fmla="*/ 250723 h 515860"/>
                <a:gd name="connsiteX4-21" fmla="*/ 1054510 w 7949381"/>
                <a:gd name="connsiteY4-22" fmla="*/ 250723 h 515860"/>
                <a:gd name="connsiteX5-23" fmla="*/ 0 w 7949381"/>
                <a:gd name="connsiteY5-24" fmla="*/ 515860 h 515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949381" h="515860">
                  <a:moveTo>
                    <a:pt x="0" y="515860"/>
                  </a:moveTo>
                  <a:lnTo>
                    <a:pt x="907026" y="0"/>
                  </a:lnTo>
                  <a:lnTo>
                    <a:pt x="7949381" y="0"/>
                  </a:lnTo>
                  <a:lnTo>
                    <a:pt x="7949381" y="250723"/>
                  </a:lnTo>
                  <a:lnTo>
                    <a:pt x="1054510" y="250723"/>
                  </a:lnTo>
                  <a:lnTo>
                    <a:pt x="0" y="51586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: 形状 79"/>
            <p:cNvSpPr/>
            <p:nvPr/>
          </p:nvSpPr>
          <p:spPr>
            <a:xfrm>
              <a:off x="3266083" y="5303435"/>
              <a:ext cx="5628324" cy="203434"/>
            </a:xfrm>
            <a:custGeom>
              <a:avLst/>
              <a:gdLst>
                <a:gd name="connsiteX0" fmla="*/ 0 w 7942007"/>
                <a:gd name="connsiteY0" fmla="*/ 361336 h 361336"/>
                <a:gd name="connsiteX1" fmla="*/ 1113504 w 7942007"/>
                <a:gd name="connsiteY1" fmla="*/ 287594 h 361336"/>
                <a:gd name="connsiteX2" fmla="*/ 7942007 w 7942007"/>
                <a:gd name="connsiteY2" fmla="*/ 287594 h 361336"/>
                <a:gd name="connsiteX3" fmla="*/ 7942007 w 7942007"/>
                <a:gd name="connsiteY3" fmla="*/ 0 h 361336"/>
                <a:gd name="connsiteX4" fmla="*/ 1061884 w 7942007"/>
                <a:gd name="connsiteY4" fmla="*/ 0 h 361336"/>
                <a:gd name="connsiteX5" fmla="*/ 0 w 7942007"/>
                <a:gd name="connsiteY5" fmla="*/ 361336 h 361336"/>
                <a:gd name="connsiteX0-1" fmla="*/ 0 w 7956755"/>
                <a:gd name="connsiteY0-2" fmla="*/ 339213 h 339213"/>
                <a:gd name="connsiteX1-3" fmla="*/ 1128252 w 7956755"/>
                <a:gd name="connsiteY1-4" fmla="*/ 287594 h 339213"/>
                <a:gd name="connsiteX2-5" fmla="*/ 7956755 w 7956755"/>
                <a:gd name="connsiteY2-6" fmla="*/ 287594 h 339213"/>
                <a:gd name="connsiteX3-7" fmla="*/ 7956755 w 7956755"/>
                <a:gd name="connsiteY3-8" fmla="*/ 0 h 339213"/>
                <a:gd name="connsiteX4-9" fmla="*/ 1076632 w 7956755"/>
                <a:gd name="connsiteY4-10" fmla="*/ 0 h 339213"/>
                <a:gd name="connsiteX5-11" fmla="*/ 0 w 7956755"/>
                <a:gd name="connsiteY5-12" fmla="*/ 339213 h 339213"/>
                <a:gd name="connsiteX0-13" fmla="*/ 0 w 7956755"/>
                <a:gd name="connsiteY0-14" fmla="*/ 302342 h 302342"/>
                <a:gd name="connsiteX1-15" fmla="*/ 1128252 w 7956755"/>
                <a:gd name="connsiteY1-16" fmla="*/ 287594 h 302342"/>
                <a:gd name="connsiteX2-17" fmla="*/ 7956755 w 7956755"/>
                <a:gd name="connsiteY2-18" fmla="*/ 287594 h 302342"/>
                <a:gd name="connsiteX3-19" fmla="*/ 7956755 w 7956755"/>
                <a:gd name="connsiteY3-20" fmla="*/ 0 h 302342"/>
                <a:gd name="connsiteX4-21" fmla="*/ 1076632 w 7956755"/>
                <a:gd name="connsiteY4-22" fmla="*/ 0 h 302342"/>
                <a:gd name="connsiteX5-23" fmla="*/ 0 w 7956755"/>
                <a:gd name="connsiteY5-24" fmla="*/ 302342 h 302342"/>
                <a:gd name="connsiteX0-25" fmla="*/ 0 w 7956755"/>
                <a:gd name="connsiteY0-26" fmla="*/ 287594 h 287594"/>
                <a:gd name="connsiteX1-27" fmla="*/ 1128252 w 7956755"/>
                <a:gd name="connsiteY1-28" fmla="*/ 287594 h 287594"/>
                <a:gd name="connsiteX2-29" fmla="*/ 7956755 w 7956755"/>
                <a:gd name="connsiteY2-30" fmla="*/ 287594 h 287594"/>
                <a:gd name="connsiteX3-31" fmla="*/ 7956755 w 7956755"/>
                <a:gd name="connsiteY3-32" fmla="*/ 0 h 287594"/>
                <a:gd name="connsiteX4-33" fmla="*/ 1076632 w 7956755"/>
                <a:gd name="connsiteY4-34" fmla="*/ 0 h 287594"/>
                <a:gd name="connsiteX5-35" fmla="*/ 0 w 7956755"/>
                <a:gd name="connsiteY5-36" fmla="*/ 287594 h 2875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956755" h="287594">
                  <a:moveTo>
                    <a:pt x="0" y="287594"/>
                  </a:moveTo>
                  <a:cubicBezTo>
                    <a:pt x="376084" y="270388"/>
                    <a:pt x="-197874" y="287594"/>
                    <a:pt x="1128252" y="287594"/>
                  </a:cubicBezTo>
                  <a:lnTo>
                    <a:pt x="7956755" y="287594"/>
                  </a:lnTo>
                  <a:lnTo>
                    <a:pt x="7956755" y="0"/>
                  </a:lnTo>
                  <a:lnTo>
                    <a:pt x="1076632" y="0"/>
                  </a:lnTo>
                  <a:lnTo>
                    <a:pt x="0" y="28759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任意多边形: 形状 76"/>
            <p:cNvSpPr/>
            <p:nvPr/>
          </p:nvSpPr>
          <p:spPr>
            <a:xfrm flipV="1">
              <a:off x="3271298" y="5506869"/>
              <a:ext cx="5623108" cy="203434"/>
            </a:xfrm>
            <a:custGeom>
              <a:avLst/>
              <a:gdLst>
                <a:gd name="connsiteX0" fmla="*/ 0 w 7942007"/>
                <a:gd name="connsiteY0" fmla="*/ 361336 h 361336"/>
                <a:gd name="connsiteX1" fmla="*/ 1113504 w 7942007"/>
                <a:gd name="connsiteY1" fmla="*/ 287594 h 361336"/>
                <a:gd name="connsiteX2" fmla="*/ 7942007 w 7942007"/>
                <a:gd name="connsiteY2" fmla="*/ 287594 h 361336"/>
                <a:gd name="connsiteX3" fmla="*/ 7942007 w 7942007"/>
                <a:gd name="connsiteY3" fmla="*/ 0 h 361336"/>
                <a:gd name="connsiteX4" fmla="*/ 1061884 w 7942007"/>
                <a:gd name="connsiteY4" fmla="*/ 0 h 361336"/>
                <a:gd name="connsiteX5" fmla="*/ 0 w 7942007"/>
                <a:gd name="connsiteY5" fmla="*/ 361336 h 361336"/>
                <a:gd name="connsiteX0-1" fmla="*/ 0 w 7956755"/>
                <a:gd name="connsiteY0-2" fmla="*/ 339213 h 339213"/>
                <a:gd name="connsiteX1-3" fmla="*/ 1128252 w 7956755"/>
                <a:gd name="connsiteY1-4" fmla="*/ 287594 h 339213"/>
                <a:gd name="connsiteX2-5" fmla="*/ 7956755 w 7956755"/>
                <a:gd name="connsiteY2-6" fmla="*/ 287594 h 339213"/>
                <a:gd name="connsiteX3-7" fmla="*/ 7956755 w 7956755"/>
                <a:gd name="connsiteY3-8" fmla="*/ 0 h 339213"/>
                <a:gd name="connsiteX4-9" fmla="*/ 1076632 w 7956755"/>
                <a:gd name="connsiteY4-10" fmla="*/ 0 h 339213"/>
                <a:gd name="connsiteX5-11" fmla="*/ 0 w 7956755"/>
                <a:gd name="connsiteY5-12" fmla="*/ 339213 h 339213"/>
                <a:gd name="connsiteX0-13" fmla="*/ 0 w 7949381"/>
                <a:gd name="connsiteY0-14" fmla="*/ 294968 h 294968"/>
                <a:gd name="connsiteX1-15" fmla="*/ 1120878 w 7949381"/>
                <a:gd name="connsiteY1-16" fmla="*/ 287594 h 294968"/>
                <a:gd name="connsiteX2-17" fmla="*/ 7949381 w 7949381"/>
                <a:gd name="connsiteY2-18" fmla="*/ 287594 h 294968"/>
                <a:gd name="connsiteX3-19" fmla="*/ 7949381 w 7949381"/>
                <a:gd name="connsiteY3-20" fmla="*/ 0 h 294968"/>
                <a:gd name="connsiteX4-21" fmla="*/ 1069258 w 7949381"/>
                <a:gd name="connsiteY4-22" fmla="*/ 0 h 294968"/>
                <a:gd name="connsiteX5-23" fmla="*/ 0 w 7949381"/>
                <a:gd name="connsiteY5-24" fmla="*/ 294968 h 294968"/>
                <a:gd name="connsiteX0-25" fmla="*/ 0 w 7949381"/>
                <a:gd name="connsiteY0-26" fmla="*/ 287594 h 287594"/>
                <a:gd name="connsiteX1-27" fmla="*/ 1120878 w 7949381"/>
                <a:gd name="connsiteY1-28" fmla="*/ 287594 h 287594"/>
                <a:gd name="connsiteX2-29" fmla="*/ 7949381 w 7949381"/>
                <a:gd name="connsiteY2-30" fmla="*/ 287594 h 287594"/>
                <a:gd name="connsiteX3-31" fmla="*/ 7949381 w 7949381"/>
                <a:gd name="connsiteY3-32" fmla="*/ 0 h 287594"/>
                <a:gd name="connsiteX4-33" fmla="*/ 1069258 w 7949381"/>
                <a:gd name="connsiteY4-34" fmla="*/ 0 h 287594"/>
                <a:gd name="connsiteX5-35" fmla="*/ 0 w 7949381"/>
                <a:gd name="connsiteY5-36" fmla="*/ 287594 h 2875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949381" h="287594">
                  <a:moveTo>
                    <a:pt x="0" y="287594"/>
                  </a:moveTo>
                  <a:cubicBezTo>
                    <a:pt x="376084" y="270388"/>
                    <a:pt x="-204019" y="287594"/>
                    <a:pt x="1120878" y="287594"/>
                  </a:cubicBezTo>
                  <a:lnTo>
                    <a:pt x="7949381" y="287594"/>
                  </a:lnTo>
                  <a:lnTo>
                    <a:pt x="7949381" y="0"/>
                  </a:lnTo>
                  <a:lnTo>
                    <a:pt x="1069258" y="0"/>
                  </a:lnTo>
                  <a:lnTo>
                    <a:pt x="0" y="28759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任意多边形: 形状 77"/>
            <p:cNvSpPr/>
            <p:nvPr/>
          </p:nvSpPr>
          <p:spPr>
            <a:xfrm>
              <a:off x="8886138" y="5109952"/>
              <a:ext cx="135685" cy="782487"/>
            </a:xfrm>
            <a:custGeom>
              <a:avLst/>
              <a:gdLst>
                <a:gd name="connsiteX0" fmla="*/ 0 w 191801"/>
                <a:gd name="connsiteY0" fmla="*/ 0 h 1106201"/>
                <a:gd name="connsiteX1" fmla="*/ 57987 w 191801"/>
                <a:gd name="connsiteY1" fmla="*/ 0 h 1106201"/>
                <a:gd name="connsiteX2" fmla="*/ 191801 w 191801"/>
                <a:gd name="connsiteY2" fmla="*/ 138275 h 1106201"/>
                <a:gd name="connsiteX3" fmla="*/ 191801 w 191801"/>
                <a:gd name="connsiteY3" fmla="*/ 927781 h 1106201"/>
                <a:gd name="connsiteX4" fmla="*/ 22303 w 191801"/>
                <a:gd name="connsiteY4" fmla="*/ 1106201 h 1106201"/>
                <a:gd name="connsiteX5" fmla="*/ 0 w 191801"/>
                <a:gd name="connsiteY5" fmla="*/ 0 h 1106201"/>
                <a:gd name="connsiteX0-1" fmla="*/ 0 w 191801"/>
                <a:gd name="connsiteY0-2" fmla="*/ 0 h 1106201"/>
                <a:gd name="connsiteX1-3" fmla="*/ 57987 w 191801"/>
                <a:gd name="connsiteY1-4" fmla="*/ 0 h 1106201"/>
                <a:gd name="connsiteX2-5" fmla="*/ 191801 w 191801"/>
                <a:gd name="connsiteY2-6" fmla="*/ 138275 h 1106201"/>
                <a:gd name="connsiteX3-7" fmla="*/ 191801 w 191801"/>
                <a:gd name="connsiteY3-8" fmla="*/ 927781 h 1106201"/>
                <a:gd name="connsiteX4-9" fmla="*/ 22303 w 191801"/>
                <a:gd name="connsiteY4-10" fmla="*/ 1106201 h 1106201"/>
                <a:gd name="connsiteX5-11" fmla="*/ 0 w 191801"/>
                <a:gd name="connsiteY5-12" fmla="*/ 0 h 1106201"/>
                <a:gd name="connsiteX0-13" fmla="*/ 0 w 191801"/>
                <a:gd name="connsiteY0-14" fmla="*/ 0 h 1106201"/>
                <a:gd name="connsiteX1-15" fmla="*/ 57987 w 191801"/>
                <a:gd name="connsiteY1-16" fmla="*/ 0 h 1106201"/>
                <a:gd name="connsiteX2-17" fmla="*/ 191801 w 191801"/>
                <a:gd name="connsiteY2-18" fmla="*/ 138275 h 1106201"/>
                <a:gd name="connsiteX3-19" fmla="*/ 191801 w 191801"/>
                <a:gd name="connsiteY3-20" fmla="*/ 927781 h 1106201"/>
                <a:gd name="connsiteX4-21" fmla="*/ 22303 w 191801"/>
                <a:gd name="connsiteY4-22" fmla="*/ 1106201 h 1106201"/>
                <a:gd name="connsiteX5-23" fmla="*/ 0 w 191801"/>
                <a:gd name="connsiteY5-24" fmla="*/ 0 h 1106201"/>
                <a:gd name="connsiteX0-25" fmla="*/ 0 w 191815"/>
                <a:gd name="connsiteY0-26" fmla="*/ 0 h 1106201"/>
                <a:gd name="connsiteX1-27" fmla="*/ 57987 w 191815"/>
                <a:gd name="connsiteY1-28" fmla="*/ 0 h 1106201"/>
                <a:gd name="connsiteX2-29" fmla="*/ 191801 w 191815"/>
                <a:gd name="connsiteY2-30" fmla="*/ 138275 h 1106201"/>
                <a:gd name="connsiteX3-31" fmla="*/ 191801 w 191815"/>
                <a:gd name="connsiteY3-32" fmla="*/ 927781 h 1106201"/>
                <a:gd name="connsiteX4-33" fmla="*/ 22303 w 191815"/>
                <a:gd name="connsiteY4-34" fmla="*/ 1106201 h 1106201"/>
                <a:gd name="connsiteX5-35" fmla="*/ 0 w 191815"/>
                <a:gd name="connsiteY5-36" fmla="*/ 0 h 1106201"/>
                <a:gd name="connsiteX0-37" fmla="*/ 0 w 191818"/>
                <a:gd name="connsiteY0-38" fmla="*/ 0 h 1106201"/>
                <a:gd name="connsiteX1-39" fmla="*/ 57987 w 191818"/>
                <a:gd name="connsiteY1-40" fmla="*/ 0 h 1106201"/>
                <a:gd name="connsiteX2-41" fmla="*/ 191801 w 191818"/>
                <a:gd name="connsiteY2-42" fmla="*/ 138275 h 1106201"/>
                <a:gd name="connsiteX3-43" fmla="*/ 191801 w 191818"/>
                <a:gd name="connsiteY3-44" fmla="*/ 927781 h 1106201"/>
                <a:gd name="connsiteX4-45" fmla="*/ 22303 w 191818"/>
                <a:gd name="connsiteY4-46" fmla="*/ 1106201 h 1106201"/>
                <a:gd name="connsiteX5-47" fmla="*/ 0 w 191818"/>
                <a:gd name="connsiteY5-48" fmla="*/ 0 h 11062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91818" h="1106201">
                  <a:moveTo>
                    <a:pt x="0" y="0"/>
                  </a:moveTo>
                  <a:lnTo>
                    <a:pt x="57987" y="0"/>
                  </a:lnTo>
                  <a:cubicBezTo>
                    <a:pt x="102592" y="1487"/>
                    <a:pt x="187340" y="78802"/>
                    <a:pt x="191801" y="138275"/>
                  </a:cubicBezTo>
                  <a:lnTo>
                    <a:pt x="191801" y="927781"/>
                  </a:lnTo>
                  <a:cubicBezTo>
                    <a:pt x="193288" y="1009556"/>
                    <a:pt x="101105" y="1100254"/>
                    <a:pt x="22303" y="110620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: 形状 78"/>
            <p:cNvSpPr/>
            <p:nvPr/>
          </p:nvSpPr>
          <p:spPr>
            <a:xfrm flipV="1">
              <a:off x="3271298" y="5517507"/>
              <a:ext cx="5623108" cy="375569"/>
            </a:xfrm>
            <a:custGeom>
              <a:avLst/>
              <a:gdLst>
                <a:gd name="connsiteX0" fmla="*/ 0 w 7956755"/>
                <a:gd name="connsiteY0" fmla="*/ 597310 h 597310"/>
                <a:gd name="connsiteX1" fmla="*/ 914400 w 7956755"/>
                <a:gd name="connsiteY1" fmla="*/ 0 h 597310"/>
                <a:gd name="connsiteX2" fmla="*/ 7956755 w 7956755"/>
                <a:gd name="connsiteY2" fmla="*/ 0 h 597310"/>
                <a:gd name="connsiteX3" fmla="*/ 7956755 w 7956755"/>
                <a:gd name="connsiteY3" fmla="*/ 250723 h 597310"/>
                <a:gd name="connsiteX4" fmla="*/ 1061884 w 7956755"/>
                <a:gd name="connsiteY4" fmla="*/ 250723 h 597310"/>
                <a:gd name="connsiteX5" fmla="*/ 0 w 7956755"/>
                <a:gd name="connsiteY5" fmla="*/ 597310 h 597310"/>
                <a:gd name="connsiteX0-1" fmla="*/ 0 w 7949381"/>
                <a:gd name="connsiteY0-2" fmla="*/ 543010 h 543010"/>
                <a:gd name="connsiteX1-3" fmla="*/ 907026 w 7949381"/>
                <a:gd name="connsiteY1-4" fmla="*/ 0 h 543010"/>
                <a:gd name="connsiteX2-5" fmla="*/ 7949381 w 7949381"/>
                <a:gd name="connsiteY2-6" fmla="*/ 0 h 543010"/>
                <a:gd name="connsiteX3-7" fmla="*/ 7949381 w 7949381"/>
                <a:gd name="connsiteY3-8" fmla="*/ 250723 h 543010"/>
                <a:gd name="connsiteX4-9" fmla="*/ 1054510 w 7949381"/>
                <a:gd name="connsiteY4-10" fmla="*/ 250723 h 543010"/>
                <a:gd name="connsiteX5-11" fmla="*/ 0 w 7949381"/>
                <a:gd name="connsiteY5-12" fmla="*/ 543010 h 543010"/>
                <a:gd name="connsiteX0-13" fmla="*/ 0 w 7949381"/>
                <a:gd name="connsiteY0-14" fmla="*/ 488709 h 488709"/>
                <a:gd name="connsiteX1-15" fmla="*/ 907026 w 7949381"/>
                <a:gd name="connsiteY1-16" fmla="*/ 0 h 488709"/>
                <a:gd name="connsiteX2-17" fmla="*/ 7949381 w 7949381"/>
                <a:gd name="connsiteY2-18" fmla="*/ 0 h 488709"/>
                <a:gd name="connsiteX3-19" fmla="*/ 7949381 w 7949381"/>
                <a:gd name="connsiteY3-20" fmla="*/ 250723 h 488709"/>
                <a:gd name="connsiteX4-21" fmla="*/ 1054510 w 7949381"/>
                <a:gd name="connsiteY4-22" fmla="*/ 250723 h 488709"/>
                <a:gd name="connsiteX5-23" fmla="*/ 0 w 7949381"/>
                <a:gd name="connsiteY5-24" fmla="*/ 488709 h 4887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949381" h="488709">
                  <a:moveTo>
                    <a:pt x="0" y="488709"/>
                  </a:moveTo>
                  <a:lnTo>
                    <a:pt x="907026" y="0"/>
                  </a:lnTo>
                  <a:lnTo>
                    <a:pt x="7949381" y="0"/>
                  </a:lnTo>
                  <a:lnTo>
                    <a:pt x="7949381" y="250723"/>
                  </a:lnTo>
                  <a:lnTo>
                    <a:pt x="1054510" y="250723"/>
                  </a:lnTo>
                  <a:lnTo>
                    <a:pt x="0" y="48870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245796" y="5098841"/>
              <a:ext cx="809796" cy="795108"/>
              <a:chOff x="1549398" y="5020184"/>
              <a:chExt cx="1144807" cy="1124043"/>
            </a:xfrm>
            <a:grpFill/>
            <a:effectLst/>
          </p:grpSpPr>
          <p:sp>
            <p:nvSpPr>
              <p:cNvPr id="54" name="任意多边形: 形状 74"/>
              <p:cNvSpPr/>
              <p:nvPr/>
            </p:nvSpPr>
            <p:spPr>
              <a:xfrm>
                <a:off x="1779736" y="5020184"/>
                <a:ext cx="914469" cy="1124043"/>
              </a:xfrm>
              <a:custGeom>
                <a:avLst/>
                <a:gdLst>
                  <a:gd name="connsiteX0" fmla="*/ 0 w 874255"/>
                  <a:gd name="connsiteY0" fmla="*/ 432668 h 1124043"/>
                  <a:gd name="connsiteX1" fmla="*/ 0 w 874255"/>
                  <a:gd name="connsiteY1" fmla="*/ 700297 h 1124043"/>
                  <a:gd name="connsiteX2" fmla="*/ 718138 w 874255"/>
                  <a:gd name="connsiteY2" fmla="*/ 1124043 h 1124043"/>
                  <a:gd name="connsiteX3" fmla="*/ 874255 w 874255"/>
                  <a:gd name="connsiteY3" fmla="*/ 843032 h 1124043"/>
                  <a:gd name="connsiteX4" fmla="*/ 874255 w 874255"/>
                  <a:gd name="connsiteY4" fmla="*/ 562022 h 1124043"/>
                  <a:gd name="connsiteX5" fmla="*/ 860874 w 874255"/>
                  <a:gd name="connsiteY5" fmla="*/ 276550 h 1124043"/>
                  <a:gd name="connsiteX6" fmla="*/ 727059 w 874255"/>
                  <a:gd name="connsiteY6" fmla="*/ 0 h 1124043"/>
                  <a:gd name="connsiteX7" fmla="*/ 0 w 874255"/>
                  <a:gd name="connsiteY7" fmla="*/ 432668 h 1124043"/>
                  <a:gd name="connsiteX0-1" fmla="*/ 0 w 874255"/>
                  <a:gd name="connsiteY0-2" fmla="*/ 432668 h 1124043"/>
                  <a:gd name="connsiteX1-3" fmla="*/ 0 w 874255"/>
                  <a:gd name="connsiteY1-4" fmla="*/ 700297 h 1124043"/>
                  <a:gd name="connsiteX2-5" fmla="*/ 718138 w 874255"/>
                  <a:gd name="connsiteY2-6" fmla="*/ 1124043 h 1124043"/>
                  <a:gd name="connsiteX3-7" fmla="*/ 874255 w 874255"/>
                  <a:gd name="connsiteY3-8" fmla="*/ 843032 h 1124043"/>
                  <a:gd name="connsiteX4-9" fmla="*/ 874255 w 874255"/>
                  <a:gd name="connsiteY4-10" fmla="*/ 562022 h 1124043"/>
                  <a:gd name="connsiteX5-11" fmla="*/ 860874 w 874255"/>
                  <a:gd name="connsiteY5-12" fmla="*/ 276550 h 1124043"/>
                  <a:gd name="connsiteX6-13" fmla="*/ 727059 w 874255"/>
                  <a:gd name="connsiteY6-14" fmla="*/ 0 h 1124043"/>
                  <a:gd name="connsiteX7-15" fmla="*/ 0 w 874255"/>
                  <a:gd name="connsiteY7-16" fmla="*/ 432668 h 1124043"/>
                  <a:gd name="connsiteX0-17" fmla="*/ 0 w 874255"/>
                  <a:gd name="connsiteY0-18" fmla="*/ 432668 h 1124043"/>
                  <a:gd name="connsiteX1-19" fmla="*/ 0 w 874255"/>
                  <a:gd name="connsiteY1-20" fmla="*/ 700297 h 1124043"/>
                  <a:gd name="connsiteX2-21" fmla="*/ 718138 w 874255"/>
                  <a:gd name="connsiteY2-22" fmla="*/ 1124043 h 1124043"/>
                  <a:gd name="connsiteX3-23" fmla="*/ 874255 w 874255"/>
                  <a:gd name="connsiteY3-24" fmla="*/ 843032 h 1124043"/>
                  <a:gd name="connsiteX4-25" fmla="*/ 874255 w 874255"/>
                  <a:gd name="connsiteY4-26" fmla="*/ 562022 h 1124043"/>
                  <a:gd name="connsiteX5-27" fmla="*/ 860874 w 874255"/>
                  <a:gd name="connsiteY5-28" fmla="*/ 276550 h 1124043"/>
                  <a:gd name="connsiteX6-29" fmla="*/ 727059 w 874255"/>
                  <a:gd name="connsiteY6-30" fmla="*/ 0 h 1124043"/>
                  <a:gd name="connsiteX7-31" fmla="*/ 0 w 874255"/>
                  <a:gd name="connsiteY7-32" fmla="*/ 432668 h 1124043"/>
                  <a:gd name="connsiteX0-33" fmla="*/ 0 w 887460"/>
                  <a:gd name="connsiteY0-34" fmla="*/ 432668 h 1124043"/>
                  <a:gd name="connsiteX1-35" fmla="*/ 0 w 887460"/>
                  <a:gd name="connsiteY1-36" fmla="*/ 700297 h 1124043"/>
                  <a:gd name="connsiteX2-37" fmla="*/ 718138 w 887460"/>
                  <a:gd name="connsiteY2-38" fmla="*/ 1124043 h 1124043"/>
                  <a:gd name="connsiteX3-39" fmla="*/ 874255 w 887460"/>
                  <a:gd name="connsiteY3-40" fmla="*/ 843032 h 1124043"/>
                  <a:gd name="connsiteX4-41" fmla="*/ 874255 w 887460"/>
                  <a:gd name="connsiteY4-42" fmla="*/ 562022 h 1124043"/>
                  <a:gd name="connsiteX5-43" fmla="*/ 860874 w 887460"/>
                  <a:gd name="connsiteY5-44" fmla="*/ 276550 h 1124043"/>
                  <a:gd name="connsiteX6-45" fmla="*/ 727059 w 887460"/>
                  <a:gd name="connsiteY6-46" fmla="*/ 0 h 1124043"/>
                  <a:gd name="connsiteX7-47" fmla="*/ 0 w 887460"/>
                  <a:gd name="connsiteY7-48" fmla="*/ 432668 h 1124043"/>
                  <a:gd name="connsiteX0-49" fmla="*/ 0 w 902870"/>
                  <a:gd name="connsiteY0-50" fmla="*/ 432668 h 1124043"/>
                  <a:gd name="connsiteX1-51" fmla="*/ 0 w 902870"/>
                  <a:gd name="connsiteY1-52" fmla="*/ 700297 h 1124043"/>
                  <a:gd name="connsiteX2-53" fmla="*/ 718138 w 902870"/>
                  <a:gd name="connsiteY2-54" fmla="*/ 1124043 h 1124043"/>
                  <a:gd name="connsiteX3-55" fmla="*/ 874255 w 902870"/>
                  <a:gd name="connsiteY3-56" fmla="*/ 843032 h 1124043"/>
                  <a:gd name="connsiteX4-57" fmla="*/ 874255 w 902870"/>
                  <a:gd name="connsiteY4-58" fmla="*/ 562022 h 1124043"/>
                  <a:gd name="connsiteX5-59" fmla="*/ 860874 w 902870"/>
                  <a:gd name="connsiteY5-60" fmla="*/ 276550 h 1124043"/>
                  <a:gd name="connsiteX6-61" fmla="*/ 727059 w 902870"/>
                  <a:gd name="connsiteY6-62" fmla="*/ 0 h 1124043"/>
                  <a:gd name="connsiteX7-63" fmla="*/ 0 w 902870"/>
                  <a:gd name="connsiteY7-64" fmla="*/ 432668 h 1124043"/>
                  <a:gd name="connsiteX0-65" fmla="*/ 0 w 902870"/>
                  <a:gd name="connsiteY0-66" fmla="*/ 432668 h 1124043"/>
                  <a:gd name="connsiteX1-67" fmla="*/ 0 w 902870"/>
                  <a:gd name="connsiteY1-68" fmla="*/ 700297 h 1124043"/>
                  <a:gd name="connsiteX2-69" fmla="*/ 718138 w 902870"/>
                  <a:gd name="connsiteY2-70" fmla="*/ 1124043 h 1124043"/>
                  <a:gd name="connsiteX3-71" fmla="*/ 874255 w 902870"/>
                  <a:gd name="connsiteY3-72" fmla="*/ 843032 h 1124043"/>
                  <a:gd name="connsiteX4-73" fmla="*/ 874255 w 902870"/>
                  <a:gd name="connsiteY4-74" fmla="*/ 562022 h 1124043"/>
                  <a:gd name="connsiteX5-75" fmla="*/ 860874 w 902870"/>
                  <a:gd name="connsiteY5-76" fmla="*/ 276550 h 1124043"/>
                  <a:gd name="connsiteX6-77" fmla="*/ 727059 w 902870"/>
                  <a:gd name="connsiteY6-78" fmla="*/ 0 h 1124043"/>
                  <a:gd name="connsiteX7-79" fmla="*/ 0 w 902870"/>
                  <a:gd name="connsiteY7-80" fmla="*/ 432668 h 1124043"/>
                  <a:gd name="connsiteX0-81" fmla="*/ 0 w 914469"/>
                  <a:gd name="connsiteY0-82" fmla="*/ 432668 h 1124043"/>
                  <a:gd name="connsiteX1-83" fmla="*/ 0 w 914469"/>
                  <a:gd name="connsiteY1-84" fmla="*/ 700297 h 1124043"/>
                  <a:gd name="connsiteX2-85" fmla="*/ 718138 w 914469"/>
                  <a:gd name="connsiteY2-86" fmla="*/ 1124043 h 1124043"/>
                  <a:gd name="connsiteX3-87" fmla="*/ 874255 w 914469"/>
                  <a:gd name="connsiteY3-88" fmla="*/ 843032 h 1124043"/>
                  <a:gd name="connsiteX4-89" fmla="*/ 874255 w 914469"/>
                  <a:gd name="connsiteY4-90" fmla="*/ 562022 h 1124043"/>
                  <a:gd name="connsiteX5-91" fmla="*/ 860874 w 914469"/>
                  <a:gd name="connsiteY5-92" fmla="*/ 276550 h 1124043"/>
                  <a:gd name="connsiteX6-93" fmla="*/ 727059 w 914469"/>
                  <a:gd name="connsiteY6-94" fmla="*/ 0 h 1124043"/>
                  <a:gd name="connsiteX7-95" fmla="*/ 0 w 914469"/>
                  <a:gd name="connsiteY7-96" fmla="*/ 432668 h 1124043"/>
                  <a:gd name="connsiteX0-97" fmla="*/ 0 w 914469"/>
                  <a:gd name="connsiteY0-98" fmla="*/ 432668 h 1124043"/>
                  <a:gd name="connsiteX1-99" fmla="*/ 0 w 914469"/>
                  <a:gd name="connsiteY1-100" fmla="*/ 700297 h 1124043"/>
                  <a:gd name="connsiteX2-101" fmla="*/ 718138 w 914469"/>
                  <a:gd name="connsiteY2-102" fmla="*/ 1124043 h 1124043"/>
                  <a:gd name="connsiteX3-103" fmla="*/ 874255 w 914469"/>
                  <a:gd name="connsiteY3-104" fmla="*/ 843032 h 1124043"/>
                  <a:gd name="connsiteX4-105" fmla="*/ 874255 w 914469"/>
                  <a:gd name="connsiteY4-106" fmla="*/ 562022 h 1124043"/>
                  <a:gd name="connsiteX5-107" fmla="*/ 860874 w 914469"/>
                  <a:gd name="connsiteY5-108" fmla="*/ 276550 h 1124043"/>
                  <a:gd name="connsiteX6-109" fmla="*/ 727059 w 914469"/>
                  <a:gd name="connsiteY6-110" fmla="*/ 0 h 1124043"/>
                  <a:gd name="connsiteX7-111" fmla="*/ 0 w 914469"/>
                  <a:gd name="connsiteY7-112" fmla="*/ 432668 h 1124043"/>
                  <a:gd name="connsiteX0-113" fmla="*/ 0 w 914469"/>
                  <a:gd name="connsiteY0-114" fmla="*/ 432668 h 1124043"/>
                  <a:gd name="connsiteX1-115" fmla="*/ 0 w 914469"/>
                  <a:gd name="connsiteY1-116" fmla="*/ 700297 h 1124043"/>
                  <a:gd name="connsiteX2-117" fmla="*/ 718138 w 914469"/>
                  <a:gd name="connsiteY2-118" fmla="*/ 1124043 h 1124043"/>
                  <a:gd name="connsiteX3-119" fmla="*/ 874255 w 914469"/>
                  <a:gd name="connsiteY3-120" fmla="*/ 843032 h 1124043"/>
                  <a:gd name="connsiteX4-121" fmla="*/ 874255 w 914469"/>
                  <a:gd name="connsiteY4-122" fmla="*/ 562022 h 1124043"/>
                  <a:gd name="connsiteX5-123" fmla="*/ 860874 w 914469"/>
                  <a:gd name="connsiteY5-124" fmla="*/ 276550 h 1124043"/>
                  <a:gd name="connsiteX6-125" fmla="*/ 727059 w 914469"/>
                  <a:gd name="connsiteY6-126" fmla="*/ 0 h 1124043"/>
                  <a:gd name="connsiteX7-127" fmla="*/ 0 w 914469"/>
                  <a:gd name="connsiteY7-128" fmla="*/ 432668 h 1124043"/>
                  <a:gd name="connsiteX0-129" fmla="*/ 0 w 914469"/>
                  <a:gd name="connsiteY0-130" fmla="*/ 432668 h 1124043"/>
                  <a:gd name="connsiteX1-131" fmla="*/ 0 w 914469"/>
                  <a:gd name="connsiteY1-132" fmla="*/ 700297 h 1124043"/>
                  <a:gd name="connsiteX2-133" fmla="*/ 718138 w 914469"/>
                  <a:gd name="connsiteY2-134" fmla="*/ 1124043 h 1124043"/>
                  <a:gd name="connsiteX3-135" fmla="*/ 874255 w 914469"/>
                  <a:gd name="connsiteY3-136" fmla="*/ 843032 h 1124043"/>
                  <a:gd name="connsiteX4-137" fmla="*/ 874255 w 914469"/>
                  <a:gd name="connsiteY4-138" fmla="*/ 562022 h 1124043"/>
                  <a:gd name="connsiteX5-139" fmla="*/ 860874 w 914469"/>
                  <a:gd name="connsiteY5-140" fmla="*/ 276550 h 1124043"/>
                  <a:gd name="connsiteX6-141" fmla="*/ 727059 w 914469"/>
                  <a:gd name="connsiteY6-142" fmla="*/ 0 h 1124043"/>
                  <a:gd name="connsiteX7-143" fmla="*/ 0 w 914469"/>
                  <a:gd name="connsiteY7-144" fmla="*/ 432668 h 11240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914469" h="1124043">
                    <a:moveTo>
                      <a:pt x="0" y="432668"/>
                    </a:moveTo>
                    <a:lnTo>
                      <a:pt x="0" y="700297"/>
                    </a:lnTo>
                    <a:lnTo>
                      <a:pt x="718138" y="1124043"/>
                    </a:lnTo>
                    <a:cubicBezTo>
                      <a:pt x="859386" y="1088359"/>
                      <a:pt x="889124" y="972386"/>
                      <a:pt x="874255" y="843032"/>
                    </a:cubicBezTo>
                    <a:cubicBezTo>
                      <a:pt x="923321" y="762743"/>
                      <a:pt x="932242" y="655692"/>
                      <a:pt x="874255" y="562022"/>
                    </a:cubicBezTo>
                    <a:cubicBezTo>
                      <a:pt x="914400" y="484707"/>
                      <a:pt x="914399" y="367246"/>
                      <a:pt x="860874" y="276550"/>
                    </a:cubicBezTo>
                    <a:cubicBezTo>
                      <a:pt x="869795" y="153144"/>
                      <a:pt x="851952" y="34197"/>
                      <a:pt x="727059" y="0"/>
                    </a:cubicBezTo>
                    <a:lnTo>
                      <a:pt x="0" y="432668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73"/>
              <p:cNvSpPr/>
              <p:nvPr/>
            </p:nvSpPr>
            <p:spPr>
              <a:xfrm rot="16200000">
                <a:off x="1530971" y="5484405"/>
                <a:ext cx="267190" cy="230336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6" name="文本框 55"/>
          <p:cNvSpPr txBox="1"/>
          <p:nvPr/>
        </p:nvSpPr>
        <p:spPr>
          <a:xfrm>
            <a:off x="8973178" y="4390021"/>
            <a:ext cx="2536949" cy="8679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34233" y="2129171"/>
            <a:ext cx="2730676" cy="8679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6487" y="4359232"/>
            <a:ext cx="2727367" cy="8679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495753" y="2189334"/>
            <a:ext cx="2536949" cy="8679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此处添加详细文本描述，建议与标题相关并符合整体语言风格，语言描述尽量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888547" y="1665173"/>
            <a:ext cx="6245165" cy="3934369"/>
          </a:xfrm>
          <a:custGeom>
            <a:avLst/>
            <a:gdLst>
              <a:gd name="connsiteX0" fmla="*/ 202558 w 6245165"/>
              <a:gd name="connsiteY0" fmla="*/ 0 h 3934369"/>
              <a:gd name="connsiteX1" fmla="*/ 6097788 w 6245165"/>
              <a:gd name="connsiteY1" fmla="*/ 0 h 3934369"/>
              <a:gd name="connsiteX2" fmla="*/ 5946785 w 6245165"/>
              <a:gd name="connsiteY2" fmla="*/ 200350 h 3934369"/>
              <a:gd name="connsiteX3" fmla="*/ 205303 w 6245165"/>
              <a:gd name="connsiteY3" fmla="*/ 200350 h 3934369"/>
              <a:gd name="connsiteX4" fmla="*/ 205303 w 6245165"/>
              <a:gd name="connsiteY4" fmla="*/ 3327304 h 3934369"/>
              <a:gd name="connsiteX5" fmla="*/ 5979341 w 6245165"/>
              <a:gd name="connsiteY5" fmla="*/ 3327304 h 3934369"/>
              <a:gd name="connsiteX6" fmla="*/ 6245165 w 6245165"/>
              <a:gd name="connsiteY6" fmla="*/ 3527654 h 3934369"/>
              <a:gd name="connsiteX7" fmla="*/ 1084347 w 6245165"/>
              <a:gd name="connsiteY7" fmla="*/ 3527654 h 3934369"/>
              <a:gd name="connsiteX8" fmla="*/ 572986 w 6245165"/>
              <a:gd name="connsiteY8" fmla="*/ 3934369 h 3934369"/>
              <a:gd name="connsiteX9" fmla="*/ 383987 w 6245165"/>
              <a:gd name="connsiteY9" fmla="*/ 3527654 h 3934369"/>
              <a:gd name="connsiteX10" fmla="*/ 202558 w 6245165"/>
              <a:gd name="connsiteY10" fmla="*/ 3527654 h 3934369"/>
              <a:gd name="connsiteX11" fmla="*/ 0 w 6245165"/>
              <a:gd name="connsiteY11" fmla="*/ 3325096 h 3934369"/>
              <a:gd name="connsiteX12" fmla="*/ 0 w 6245165"/>
              <a:gd name="connsiteY12" fmla="*/ 202558 h 3934369"/>
              <a:gd name="connsiteX13" fmla="*/ 202558 w 6245165"/>
              <a:gd name="connsiteY13" fmla="*/ 0 h 393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5165" h="3934369">
                <a:moveTo>
                  <a:pt x="202558" y="0"/>
                </a:moveTo>
                <a:lnTo>
                  <a:pt x="6097788" y="0"/>
                </a:lnTo>
                <a:lnTo>
                  <a:pt x="5946785" y="200350"/>
                </a:lnTo>
                <a:lnTo>
                  <a:pt x="205303" y="200350"/>
                </a:lnTo>
                <a:lnTo>
                  <a:pt x="205303" y="3327304"/>
                </a:lnTo>
                <a:lnTo>
                  <a:pt x="5979341" y="3327304"/>
                </a:lnTo>
                <a:lnTo>
                  <a:pt x="6245165" y="3527654"/>
                </a:lnTo>
                <a:lnTo>
                  <a:pt x="1084347" y="3527654"/>
                </a:lnTo>
                <a:lnTo>
                  <a:pt x="572986" y="3934369"/>
                </a:lnTo>
                <a:lnTo>
                  <a:pt x="383987" y="3527654"/>
                </a:lnTo>
                <a:lnTo>
                  <a:pt x="202558" y="3527654"/>
                </a:lnTo>
                <a:cubicBezTo>
                  <a:pt x="90688" y="3527654"/>
                  <a:pt x="0" y="3436966"/>
                  <a:pt x="0" y="3325096"/>
                </a:cubicBezTo>
                <a:lnTo>
                  <a:pt x="0" y="202558"/>
                </a:lnTo>
                <a:cubicBezTo>
                  <a:pt x="0" y="90688"/>
                  <a:pt x="90688" y="0"/>
                  <a:pt x="202558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722623" y="-875050"/>
            <a:ext cx="5829300" cy="5829300"/>
          </a:xfrm>
          <a:prstGeom prst="diamond">
            <a:avLst/>
          </a:prstGeom>
          <a:blipFill dpi="0" rotWithShape="1">
            <a:blip r:embed="rId1"/>
            <a:srcRect/>
            <a:stretch>
              <a:fillRect l="-55082" t="-14524" r="-25867" b="-3124"/>
            </a:stretch>
          </a:blip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21121" y="2121561"/>
            <a:ext cx="346330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600" b="1" spc="300"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800" spc="0" dirty="0">
                <a:solidFill>
                  <a:srgbClr val="FFB300"/>
                </a:solidFill>
                <a:latin typeface="+mn-lt"/>
                <a:ea typeface="+mn-ea"/>
                <a:cs typeface="+mn-ea"/>
                <a:sym typeface="+mn-lt"/>
              </a:rPr>
              <a:t>PART 03</a:t>
            </a:r>
            <a:endParaRPr lang="zh-CN" altLang="en-US" sz="4800" spc="0" dirty="0">
              <a:solidFill>
                <a:srgbClr val="FFB3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6968784" y="3429000"/>
            <a:ext cx="3056676" cy="3056676"/>
          </a:xfrm>
          <a:prstGeom prst="diamond">
            <a:avLst/>
          </a:prstGeom>
          <a:noFill/>
          <a:ln w="31750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62248" y="2900099"/>
            <a:ext cx="6381051" cy="894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lnSpc>
                <a:spcPct val="114000"/>
              </a:lnSpc>
              <a:defRPr/>
            </a:pPr>
            <a:r>
              <a:rPr lang="zh-CN" altLang="en-US" sz="48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智慧养老的应用</a:t>
            </a:r>
            <a:endParaRPr lang="zh-CN" altLang="en-US" sz="48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 bwMode="auto">
          <a:xfrm>
            <a:off x="1760168" y="3856606"/>
            <a:ext cx="5185209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random/>
      </p:transition>
    </mc:Choice>
    <mc:Fallback>
      <p:transition spd="slow" advClick="0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21" grpId="0"/>
      <p:bldP spid="9" grpId="0" animBg="1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三、智慧养老的应用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198159" y="2142086"/>
            <a:ext cx="3802842" cy="3948074"/>
            <a:chOff x="4198159" y="1867766"/>
            <a:chExt cx="3802842" cy="3948074"/>
          </a:xfrm>
        </p:grpSpPr>
        <p:sp>
          <p:nvSpPr>
            <p:cNvPr id="6" name="任意多边形: 形状 82"/>
            <p:cNvSpPr/>
            <p:nvPr/>
          </p:nvSpPr>
          <p:spPr>
            <a:xfrm>
              <a:off x="4198159" y="1867766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: 形状 83"/>
            <p:cNvSpPr/>
            <p:nvPr/>
          </p:nvSpPr>
          <p:spPr>
            <a:xfrm>
              <a:off x="4198159" y="4699840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: 形状 84"/>
            <p:cNvSpPr/>
            <p:nvPr/>
          </p:nvSpPr>
          <p:spPr>
            <a:xfrm flipH="1">
              <a:off x="7993134" y="1867766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5"/>
            <p:cNvSpPr/>
            <p:nvPr/>
          </p:nvSpPr>
          <p:spPr>
            <a:xfrm flipH="1">
              <a:off x="7993134" y="4699840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63"/>
            <p:cNvSpPr/>
            <p:nvPr/>
          </p:nvSpPr>
          <p:spPr>
            <a:xfrm>
              <a:off x="4640054" y="2328259"/>
              <a:ext cx="2916446" cy="2916444"/>
            </a:xfrm>
            <a:custGeom>
              <a:avLst/>
              <a:gdLst/>
              <a:ahLst/>
              <a:cxnLst/>
              <a:rect l="0" t="0" r="0" b="0"/>
              <a:pathLst>
                <a:path w="2348218" h="2348218">
                  <a:moveTo>
                    <a:pt x="0" y="1174109"/>
                  </a:moveTo>
                  <a:cubicBezTo>
                    <a:pt x="0" y="525668"/>
                    <a:pt x="525668" y="0"/>
                    <a:pt x="1174109" y="0"/>
                  </a:cubicBezTo>
                  <a:cubicBezTo>
                    <a:pt x="1822556" y="0"/>
                    <a:pt x="2348218" y="525668"/>
                    <a:pt x="2348218" y="1174109"/>
                  </a:cubicBezTo>
                  <a:cubicBezTo>
                    <a:pt x="2348218" y="1822556"/>
                    <a:pt x="1822556" y="2348218"/>
                    <a:pt x="1174109" y="2348218"/>
                  </a:cubicBezTo>
                  <a:cubicBezTo>
                    <a:pt x="525668" y="2348218"/>
                    <a:pt x="0" y="1822556"/>
                    <a:pt x="0" y="1174109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62"/>
            <p:cNvSpPr/>
            <p:nvPr/>
          </p:nvSpPr>
          <p:spPr>
            <a:xfrm>
              <a:off x="5012200" y="2700406"/>
              <a:ext cx="2172146" cy="2172144"/>
            </a:xfrm>
            <a:custGeom>
              <a:avLst/>
              <a:gdLst/>
              <a:ahLst/>
              <a:cxnLst/>
              <a:rect l="0" t="0" r="0" b="0"/>
              <a:pathLst>
                <a:path w="1748935" h="1748935">
                  <a:moveTo>
                    <a:pt x="0" y="874471"/>
                  </a:moveTo>
                  <a:cubicBezTo>
                    <a:pt x="0" y="391377"/>
                    <a:pt x="391489" y="0"/>
                    <a:pt x="874471" y="0"/>
                  </a:cubicBezTo>
                  <a:cubicBezTo>
                    <a:pt x="1357337" y="0"/>
                    <a:pt x="1748935" y="391377"/>
                    <a:pt x="1748935" y="874471"/>
                  </a:cubicBezTo>
                  <a:cubicBezTo>
                    <a:pt x="1748935" y="1357231"/>
                    <a:pt x="1357337" y="1748935"/>
                    <a:pt x="874471" y="1748935"/>
                  </a:cubicBezTo>
                  <a:cubicBezTo>
                    <a:pt x="391489" y="1748935"/>
                    <a:pt x="0" y="1357231"/>
                    <a:pt x="0" y="874471"/>
                  </a:cubicBezTo>
                  <a:close/>
                </a:path>
              </a:pathLst>
            </a:custGeom>
            <a:solidFill>
              <a:srgbClr val="333E44"/>
            </a:solidFill>
            <a:ln w="30400" cap="flat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61"/>
            <p:cNvSpPr/>
            <p:nvPr/>
          </p:nvSpPr>
          <p:spPr>
            <a:xfrm>
              <a:off x="5402008" y="3090213"/>
              <a:ext cx="1392536" cy="1392534"/>
            </a:xfrm>
            <a:custGeom>
              <a:avLst/>
              <a:gdLst/>
              <a:ahLst/>
              <a:cxnLst/>
              <a:rect l="0" t="0" r="0" b="0"/>
              <a:pathLst>
                <a:path w="1121220" h="1121220">
                  <a:moveTo>
                    <a:pt x="0" y="560611"/>
                  </a:moveTo>
                  <a:cubicBezTo>
                    <a:pt x="0" y="250773"/>
                    <a:pt x="250995" y="0"/>
                    <a:pt x="560611" y="0"/>
                  </a:cubicBezTo>
                  <a:cubicBezTo>
                    <a:pt x="870230" y="0"/>
                    <a:pt x="1121220" y="250773"/>
                    <a:pt x="1121220" y="560611"/>
                  </a:cubicBezTo>
                  <a:cubicBezTo>
                    <a:pt x="1121220" y="870010"/>
                    <a:pt x="870230" y="1121220"/>
                    <a:pt x="560611" y="1121220"/>
                  </a:cubicBezTo>
                  <a:cubicBezTo>
                    <a:pt x="250995" y="1121220"/>
                    <a:pt x="0" y="870010"/>
                    <a:pt x="0" y="560611"/>
                  </a:cubicBezTo>
                  <a:close/>
                </a:path>
              </a:pathLst>
            </a:custGeom>
            <a:solidFill>
              <a:srgbClr val="FFB300"/>
            </a:solidFill>
            <a:ln w="30400" cap="flat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60"/>
            <p:cNvSpPr/>
            <p:nvPr/>
          </p:nvSpPr>
          <p:spPr>
            <a:xfrm>
              <a:off x="5753427" y="3441632"/>
              <a:ext cx="689700" cy="689698"/>
            </a:xfrm>
            <a:custGeom>
              <a:avLst/>
              <a:gdLst/>
              <a:ahLst/>
              <a:cxnLst/>
              <a:rect l="0" t="0" r="0" b="0"/>
              <a:pathLst>
                <a:path w="555321" h="555321">
                  <a:moveTo>
                    <a:pt x="0" y="277661"/>
                  </a:moveTo>
                  <a:cubicBezTo>
                    <a:pt x="0" y="124225"/>
                    <a:pt x="124313" y="0"/>
                    <a:pt x="277661" y="0"/>
                  </a:cubicBezTo>
                  <a:cubicBezTo>
                    <a:pt x="431008" y="0"/>
                    <a:pt x="555321" y="124225"/>
                    <a:pt x="555321" y="277661"/>
                  </a:cubicBezTo>
                  <a:cubicBezTo>
                    <a:pt x="555321" y="430921"/>
                    <a:pt x="431008" y="555321"/>
                    <a:pt x="277661" y="555321"/>
                  </a:cubicBezTo>
                  <a:cubicBezTo>
                    <a:pt x="124313" y="555321"/>
                    <a:pt x="0" y="430921"/>
                    <a:pt x="0" y="277661"/>
                  </a:cubicBezTo>
                  <a:close/>
                </a:path>
              </a:pathLst>
            </a:custGeom>
            <a:solidFill>
              <a:srgbClr val="173450"/>
            </a:solidFill>
            <a:ln w="30400" cap="flat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86"/>
            <p:cNvSpPr/>
            <p:nvPr/>
          </p:nvSpPr>
          <p:spPr>
            <a:xfrm>
              <a:off x="4202353" y="2437309"/>
              <a:ext cx="953847" cy="547191"/>
            </a:xfrm>
            <a:custGeom>
              <a:avLst/>
              <a:gdLst/>
              <a:ahLst/>
              <a:cxnLst/>
              <a:rect l="0" t="0" r="0" b="0"/>
              <a:pathLst>
                <a:path w="992188" h="567308" fill="none">
                  <a:moveTo>
                    <a:pt x="0" y="0"/>
                  </a:moveTo>
                  <a:lnTo>
                    <a:pt x="450017" y="0"/>
                  </a:lnTo>
                  <a:lnTo>
                    <a:pt x="992188" y="567308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87"/>
            <p:cNvSpPr/>
            <p:nvPr/>
          </p:nvSpPr>
          <p:spPr>
            <a:xfrm>
              <a:off x="4202356" y="4482747"/>
              <a:ext cx="1362456" cy="828596"/>
            </a:xfrm>
            <a:custGeom>
              <a:avLst/>
              <a:gdLst/>
              <a:ahLst/>
              <a:cxnLst/>
              <a:rect l="0" t="0" r="0" b="0"/>
              <a:pathLst>
                <a:path w="1265073" h="860533" fill="none">
                  <a:moveTo>
                    <a:pt x="0" y="860533"/>
                  </a:moveTo>
                  <a:lnTo>
                    <a:pt x="478741" y="860533"/>
                  </a:lnTo>
                  <a:lnTo>
                    <a:pt x="1265073" y="0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88"/>
            <p:cNvSpPr/>
            <p:nvPr/>
          </p:nvSpPr>
          <p:spPr>
            <a:xfrm>
              <a:off x="6443127" y="4156618"/>
              <a:ext cx="1556303" cy="1154720"/>
            </a:xfrm>
            <a:custGeom>
              <a:avLst/>
              <a:gdLst/>
              <a:ahLst/>
              <a:cxnLst/>
              <a:rect l="0" t="0" r="0" b="0"/>
              <a:pathLst>
                <a:path w="1486492" h="1065193" fill="none">
                  <a:moveTo>
                    <a:pt x="1486492" y="1065193"/>
                  </a:moveTo>
                  <a:lnTo>
                    <a:pt x="864128" y="10651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89"/>
            <p:cNvSpPr/>
            <p:nvPr/>
          </p:nvSpPr>
          <p:spPr>
            <a:xfrm>
              <a:off x="6119249" y="2437312"/>
              <a:ext cx="1880182" cy="1329499"/>
            </a:xfrm>
            <a:custGeom>
              <a:avLst/>
              <a:gdLst/>
              <a:ahLst/>
              <a:cxnLst/>
              <a:rect l="0" t="0" r="0" b="0"/>
              <a:pathLst>
                <a:path w="1716285" h="1213606" fill="none">
                  <a:moveTo>
                    <a:pt x="1716285" y="0"/>
                  </a:moveTo>
                  <a:lnTo>
                    <a:pt x="1093921" y="0"/>
                  </a:lnTo>
                  <a:lnTo>
                    <a:pt x="0" y="1213606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49450" y="2125468"/>
            <a:ext cx="2735109" cy="1151084"/>
            <a:chOff x="3624779" y="2412339"/>
            <a:chExt cx="2735109" cy="1151084"/>
          </a:xfrm>
        </p:grpSpPr>
        <p:sp>
          <p:nvSpPr>
            <p:cNvPr id="19" name="文本框 18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24779" y="2750893"/>
              <a:ext cx="273510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349450" y="4967228"/>
            <a:ext cx="2877349" cy="1151084"/>
            <a:chOff x="3624779" y="2412339"/>
            <a:chExt cx="2877349" cy="1151084"/>
          </a:xfrm>
        </p:grpSpPr>
        <p:sp>
          <p:nvSpPr>
            <p:cNvPr id="22" name="文本框 21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24779" y="2750893"/>
              <a:ext cx="287734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36353" y="2125468"/>
            <a:ext cx="2845813" cy="1151084"/>
            <a:chOff x="3130439" y="2412339"/>
            <a:chExt cx="2845813" cy="1151084"/>
          </a:xfrm>
        </p:grpSpPr>
        <p:sp>
          <p:nvSpPr>
            <p:cNvPr id="25" name="文本框 24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30439" y="2750893"/>
              <a:ext cx="284581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36353" y="4967228"/>
            <a:ext cx="2845813" cy="1151084"/>
            <a:chOff x="3130439" y="2412339"/>
            <a:chExt cx="2845813" cy="1151084"/>
          </a:xfrm>
        </p:grpSpPr>
        <p:sp>
          <p:nvSpPr>
            <p:cNvPr id="28" name="文本框 27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30439" y="2750893"/>
              <a:ext cx="284581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三、智慧养老的应用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129445" y="3147620"/>
            <a:ext cx="1716950" cy="1717167"/>
            <a:chOff x="5129445" y="3147620"/>
            <a:chExt cx="1716950" cy="1717167"/>
          </a:xfrm>
        </p:grpSpPr>
        <p:sp>
          <p:nvSpPr>
            <p:cNvPr id="29" name="椭圆 46"/>
            <p:cNvSpPr/>
            <p:nvPr/>
          </p:nvSpPr>
          <p:spPr>
            <a:xfrm>
              <a:off x="5129445" y="3147620"/>
              <a:ext cx="1716950" cy="1717167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>
              <a:spLocks noChangeArrowheads="1"/>
            </p:cNvSpPr>
            <p:nvPr/>
          </p:nvSpPr>
          <p:spPr bwMode="auto">
            <a:xfrm>
              <a:off x="5746871" y="3716757"/>
              <a:ext cx="545212" cy="510191"/>
            </a:xfrm>
            <a:custGeom>
              <a:avLst/>
              <a:gdLst>
                <a:gd name="connsiteX0" fmla="*/ 0 w 545212"/>
                <a:gd name="connsiteY0" fmla="*/ 475098 h 510191"/>
                <a:gd name="connsiteX1" fmla="*/ 545212 w 545212"/>
                <a:gd name="connsiteY1" fmla="*/ 475098 h 510191"/>
                <a:gd name="connsiteX2" fmla="*/ 545212 w 545212"/>
                <a:gd name="connsiteY2" fmla="*/ 510191 h 510191"/>
                <a:gd name="connsiteX3" fmla="*/ 0 w 545212"/>
                <a:gd name="connsiteY3" fmla="*/ 510191 h 510191"/>
                <a:gd name="connsiteX4" fmla="*/ 415022 w 545212"/>
                <a:gd name="connsiteY4" fmla="*/ 213255 h 510191"/>
                <a:gd name="connsiteX5" fmla="*/ 482498 w 545212"/>
                <a:gd name="connsiteY5" fmla="*/ 213255 h 510191"/>
                <a:gd name="connsiteX6" fmla="*/ 518221 w 545212"/>
                <a:gd name="connsiteY6" fmla="*/ 244448 h 510191"/>
                <a:gd name="connsiteX7" fmla="*/ 518221 w 545212"/>
                <a:gd name="connsiteY7" fmla="*/ 458903 h 510191"/>
                <a:gd name="connsiteX8" fmla="*/ 383268 w 545212"/>
                <a:gd name="connsiteY8" fmla="*/ 458903 h 510191"/>
                <a:gd name="connsiteX9" fmla="*/ 383268 w 545212"/>
                <a:gd name="connsiteY9" fmla="*/ 244448 h 510191"/>
                <a:gd name="connsiteX10" fmla="*/ 415022 w 545212"/>
                <a:gd name="connsiteY10" fmla="*/ 213255 h 510191"/>
                <a:gd name="connsiteX11" fmla="*/ 62714 w 545212"/>
                <a:gd name="connsiteY11" fmla="*/ 140370 h 510191"/>
                <a:gd name="connsiteX12" fmla="*/ 130191 w 545212"/>
                <a:gd name="connsiteY12" fmla="*/ 140370 h 510191"/>
                <a:gd name="connsiteX13" fmla="*/ 161944 w 545212"/>
                <a:gd name="connsiteY13" fmla="*/ 171830 h 510191"/>
                <a:gd name="connsiteX14" fmla="*/ 161944 w 545212"/>
                <a:gd name="connsiteY14" fmla="*/ 458901 h 510191"/>
                <a:gd name="connsiteX15" fmla="*/ 26991 w 545212"/>
                <a:gd name="connsiteY15" fmla="*/ 458901 h 510191"/>
                <a:gd name="connsiteX16" fmla="*/ 26991 w 545212"/>
                <a:gd name="connsiteY16" fmla="*/ 171830 h 510191"/>
                <a:gd name="connsiteX17" fmla="*/ 62714 w 545212"/>
                <a:gd name="connsiteY17" fmla="*/ 140370 h 510191"/>
                <a:gd name="connsiteX18" fmla="*/ 238948 w 545212"/>
                <a:gd name="connsiteY18" fmla="*/ 0 h 510191"/>
                <a:gd name="connsiteX19" fmla="*/ 305076 w 545212"/>
                <a:gd name="connsiteY19" fmla="*/ 0 h 510191"/>
                <a:gd name="connsiteX20" fmla="*/ 340084 w 545212"/>
                <a:gd name="connsiteY20" fmla="*/ 31378 h 510191"/>
                <a:gd name="connsiteX21" fmla="*/ 340084 w 545212"/>
                <a:gd name="connsiteY21" fmla="*/ 458901 h 510191"/>
                <a:gd name="connsiteX22" fmla="*/ 207829 w 545212"/>
                <a:gd name="connsiteY22" fmla="*/ 458901 h 510191"/>
                <a:gd name="connsiteX23" fmla="*/ 207829 w 545212"/>
                <a:gd name="connsiteY23" fmla="*/ 31378 h 510191"/>
                <a:gd name="connsiteX24" fmla="*/ 238948 w 545212"/>
                <a:gd name="connsiteY24" fmla="*/ 0 h 5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5212" h="510191">
                  <a:moveTo>
                    <a:pt x="0" y="475098"/>
                  </a:moveTo>
                  <a:lnTo>
                    <a:pt x="545212" y="475098"/>
                  </a:lnTo>
                  <a:lnTo>
                    <a:pt x="545212" y="510191"/>
                  </a:lnTo>
                  <a:lnTo>
                    <a:pt x="0" y="510191"/>
                  </a:lnTo>
                  <a:close/>
                  <a:moveTo>
                    <a:pt x="415022" y="213255"/>
                  </a:moveTo>
                  <a:cubicBezTo>
                    <a:pt x="415022" y="213255"/>
                    <a:pt x="415022" y="213255"/>
                    <a:pt x="482498" y="213255"/>
                  </a:cubicBezTo>
                  <a:cubicBezTo>
                    <a:pt x="502344" y="213255"/>
                    <a:pt x="518221" y="228852"/>
                    <a:pt x="518221" y="244448"/>
                  </a:cubicBezTo>
                  <a:cubicBezTo>
                    <a:pt x="518221" y="244448"/>
                    <a:pt x="518221" y="244448"/>
                    <a:pt x="518221" y="458903"/>
                  </a:cubicBezTo>
                  <a:lnTo>
                    <a:pt x="383268" y="458903"/>
                  </a:lnTo>
                  <a:cubicBezTo>
                    <a:pt x="383268" y="458903"/>
                    <a:pt x="383268" y="458903"/>
                    <a:pt x="383268" y="244448"/>
                  </a:cubicBezTo>
                  <a:cubicBezTo>
                    <a:pt x="383268" y="228852"/>
                    <a:pt x="399145" y="213255"/>
                    <a:pt x="415022" y="213255"/>
                  </a:cubicBezTo>
                  <a:close/>
                  <a:moveTo>
                    <a:pt x="62714" y="140370"/>
                  </a:moveTo>
                  <a:cubicBezTo>
                    <a:pt x="62714" y="140370"/>
                    <a:pt x="62714" y="140370"/>
                    <a:pt x="130191" y="140370"/>
                  </a:cubicBezTo>
                  <a:cubicBezTo>
                    <a:pt x="146067" y="140370"/>
                    <a:pt x="161944" y="156100"/>
                    <a:pt x="161944" y="171830"/>
                  </a:cubicBezTo>
                  <a:cubicBezTo>
                    <a:pt x="161944" y="171830"/>
                    <a:pt x="161944" y="171830"/>
                    <a:pt x="161944" y="458901"/>
                  </a:cubicBezTo>
                  <a:lnTo>
                    <a:pt x="26991" y="458901"/>
                  </a:lnTo>
                  <a:cubicBezTo>
                    <a:pt x="26991" y="458901"/>
                    <a:pt x="26991" y="458901"/>
                    <a:pt x="26991" y="171830"/>
                  </a:cubicBezTo>
                  <a:cubicBezTo>
                    <a:pt x="26991" y="156100"/>
                    <a:pt x="42868" y="140370"/>
                    <a:pt x="62714" y="140370"/>
                  </a:cubicBezTo>
                  <a:close/>
                  <a:moveTo>
                    <a:pt x="238948" y="0"/>
                  </a:moveTo>
                  <a:cubicBezTo>
                    <a:pt x="238948" y="0"/>
                    <a:pt x="238948" y="0"/>
                    <a:pt x="305076" y="0"/>
                  </a:cubicBezTo>
                  <a:cubicBezTo>
                    <a:pt x="324525" y="0"/>
                    <a:pt x="340084" y="15689"/>
                    <a:pt x="340084" y="31378"/>
                  </a:cubicBezTo>
                  <a:cubicBezTo>
                    <a:pt x="340084" y="31378"/>
                    <a:pt x="340084" y="31378"/>
                    <a:pt x="340084" y="458901"/>
                  </a:cubicBezTo>
                  <a:lnTo>
                    <a:pt x="207829" y="458901"/>
                  </a:lnTo>
                  <a:cubicBezTo>
                    <a:pt x="207829" y="458901"/>
                    <a:pt x="207829" y="458901"/>
                    <a:pt x="207829" y="31378"/>
                  </a:cubicBezTo>
                  <a:cubicBezTo>
                    <a:pt x="207829" y="15689"/>
                    <a:pt x="219499" y="0"/>
                    <a:pt x="23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66"/>
          <p:cNvGrpSpPr/>
          <p:nvPr/>
        </p:nvGrpSpPr>
        <p:grpSpPr>
          <a:xfrm>
            <a:off x="8684860" y="3403641"/>
            <a:ext cx="2596630" cy="957827"/>
            <a:chOff x="5603652" y="1638620"/>
            <a:chExt cx="1947726" cy="718371"/>
          </a:xfrm>
        </p:grpSpPr>
        <p:sp>
          <p:nvSpPr>
            <p:cNvPr id="45" name="文本框 111"/>
            <p:cNvSpPr txBox="1"/>
            <p:nvPr/>
          </p:nvSpPr>
          <p:spPr>
            <a:xfrm>
              <a:off x="5603652" y="1638620"/>
              <a:ext cx="69258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110"/>
            <p:cNvSpPr txBox="1"/>
            <p:nvPr/>
          </p:nvSpPr>
          <p:spPr>
            <a:xfrm>
              <a:off x="5603652" y="1872242"/>
              <a:ext cx="1947726" cy="48474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69"/>
          <p:cNvGrpSpPr/>
          <p:nvPr/>
        </p:nvGrpSpPr>
        <p:grpSpPr>
          <a:xfrm>
            <a:off x="8300863" y="1974186"/>
            <a:ext cx="2596630" cy="953077"/>
            <a:chOff x="5603652" y="1642182"/>
            <a:chExt cx="1947726" cy="714808"/>
          </a:xfrm>
        </p:grpSpPr>
        <p:sp>
          <p:nvSpPr>
            <p:cNvPr id="48" name="文本框 109"/>
            <p:cNvSpPr txBox="1"/>
            <p:nvPr/>
          </p:nvSpPr>
          <p:spPr>
            <a:xfrm>
              <a:off x="5603652" y="1642182"/>
              <a:ext cx="69258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108"/>
            <p:cNvSpPr txBox="1"/>
            <p:nvPr/>
          </p:nvSpPr>
          <p:spPr>
            <a:xfrm>
              <a:off x="5603652" y="1872242"/>
              <a:ext cx="1947726" cy="48474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Group 72"/>
          <p:cNvGrpSpPr/>
          <p:nvPr/>
        </p:nvGrpSpPr>
        <p:grpSpPr>
          <a:xfrm>
            <a:off x="928127" y="4886598"/>
            <a:ext cx="2596630" cy="962033"/>
            <a:chOff x="5603652" y="1635465"/>
            <a:chExt cx="1947726" cy="721525"/>
          </a:xfrm>
        </p:grpSpPr>
        <p:sp>
          <p:nvSpPr>
            <p:cNvPr id="51" name="文本框 107"/>
            <p:cNvSpPr txBox="1"/>
            <p:nvPr/>
          </p:nvSpPr>
          <p:spPr>
            <a:xfrm>
              <a:off x="6858790" y="1635465"/>
              <a:ext cx="69258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106"/>
            <p:cNvSpPr txBox="1"/>
            <p:nvPr/>
          </p:nvSpPr>
          <p:spPr>
            <a:xfrm>
              <a:off x="5603652" y="1872242"/>
              <a:ext cx="1947726" cy="48474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Group 75"/>
          <p:cNvGrpSpPr/>
          <p:nvPr/>
        </p:nvGrpSpPr>
        <p:grpSpPr>
          <a:xfrm>
            <a:off x="606382" y="3474322"/>
            <a:ext cx="2596630" cy="989127"/>
            <a:chOff x="5603652" y="1615145"/>
            <a:chExt cx="1947726" cy="741846"/>
          </a:xfrm>
        </p:grpSpPr>
        <p:sp>
          <p:nvSpPr>
            <p:cNvPr id="54" name="文本框 105"/>
            <p:cNvSpPr txBox="1"/>
            <p:nvPr/>
          </p:nvSpPr>
          <p:spPr>
            <a:xfrm>
              <a:off x="6858790" y="1615145"/>
              <a:ext cx="69258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04"/>
            <p:cNvSpPr txBox="1"/>
            <p:nvPr/>
          </p:nvSpPr>
          <p:spPr>
            <a:xfrm>
              <a:off x="5603652" y="1872242"/>
              <a:ext cx="1947726" cy="48474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Group 72"/>
          <p:cNvGrpSpPr/>
          <p:nvPr/>
        </p:nvGrpSpPr>
        <p:grpSpPr>
          <a:xfrm>
            <a:off x="928127" y="2073962"/>
            <a:ext cx="2596630" cy="962033"/>
            <a:chOff x="5603652" y="1635465"/>
            <a:chExt cx="1947726" cy="721525"/>
          </a:xfrm>
        </p:grpSpPr>
        <p:sp>
          <p:nvSpPr>
            <p:cNvPr id="57" name="文本框 103"/>
            <p:cNvSpPr txBox="1"/>
            <p:nvPr/>
          </p:nvSpPr>
          <p:spPr>
            <a:xfrm>
              <a:off x="6858790" y="1635465"/>
              <a:ext cx="69258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102"/>
            <p:cNvSpPr txBox="1"/>
            <p:nvPr/>
          </p:nvSpPr>
          <p:spPr>
            <a:xfrm>
              <a:off x="5603652" y="1872242"/>
              <a:ext cx="1947726" cy="48474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Group 69"/>
          <p:cNvGrpSpPr/>
          <p:nvPr/>
        </p:nvGrpSpPr>
        <p:grpSpPr>
          <a:xfrm>
            <a:off x="8300863" y="4865111"/>
            <a:ext cx="2596630" cy="959419"/>
            <a:chOff x="5603652" y="1637426"/>
            <a:chExt cx="1947726" cy="719565"/>
          </a:xfrm>
        </p:grpSpPr>
        <p:sp>
          <p:nvSpPr>
            <p:cNvPr id="60" name="文本框 101"/>
            <p:cNvSpPr txBox="1"/>
            <p:nvPr/>
          </p:nvSpPr>
          <p:spPr>
            <a:xfrm>
              <a:off x="5603652" y="1637426"/>
              <a:ext cx="69258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100"/>
            <p:cNvSpPr txBox="1"/>
            <p:nvPr/>
          </p:nvSpPr>
          <p:spPr>
            <a:xfrm>
              <a:off x="5603652" y="1872242"/>
              <a:ext cx="1947726" cy="48474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椭圆 43"/>
          <p:cNvSpPr/>
          <p:nvPr/>
        </p:nvSpPr>
        <p:spPr>
          <a:xfrm>
            <a:off x="7057528" y="2068835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cs typeface="+mn-ea"/>
                <a:sym typeface="+mn-lt"/>
              </a:rPr>
              <a:t>04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63" name="椭圆 44"/>
          <p:cNvSpPr/>
          <p:nvPr/>
        </p:nvSpPr>
        <p:spPr>
          <a:xfrm>
            <a:off x="7518324" y="3452621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cs typeface="+mn-ea"/>
                <a:sym typeface="+mn-lt"/>
              </a:rPr>
              <a:t>05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64" name="椭圆 45"/>
          <p:cNvSpPr/>
          <p:nvPr/>
        </p:nvSpPr>
        <p:spPr>
          <a:xfrm>
            <a:off x="7057528" y="4859985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cs typeface="+mn-ea"/>
                <a:sym typeface="+mn-lt"/>
              </a:rPr>
              <a:t>06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65" name="椭圆 42"/>
          <p:cNvSpPr/>
          <p:nvPr/>
        </p:nvSpPr>
        <p:spPr>
          <a:xfrm>
            <a:off x="3656873" y="2068835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cs typeface="+mn-ea"/>
                <a:sym typeface="+mn-lt"/>
              </a:rPr>
              <a:t>01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66" name="椭圆 41"/>
          <p:cNvSpPr/>
          <p:nvPr/>
        </p:nvSpPr>
        <p:spPr>
          <a:xfrm>
            <a:off x="3294360" y="3452621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cs typeface="+mn-ea"/>
                <a:sym typeface="+mn-lt"/>
              </a:rPr>
              <a:t>02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67" name="椭圆 40"/>
          <p:cNvSpPr/>
          <p:nvPr/>
        </p:nvSpPr>
        <p:spPr>
          <a:xfrm>
            <a:off x="3678357" y="4859985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cs typeface="+mn-ea"/>
                <a:sym typeface="+mn-lt"/>
              </a:rPr>
              <a:t>03</a:t>
            </a:r>
            <a:endParaRPr lang="en-US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三、智慧养老的应用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任意多边形: 形状 96"/>
          <p:cNvSpPr/>
          <p:nvPr/>
        </p:nvSpPr>
        <p:spPr>
          <a:xfrm>
            <a:off x="6180059" y="2116692"/>
            <a:ext cx="1828528" cy="1828528"/>
          </a:xfrm>
          <a:custGeom>
            <a:avLst/>
            <a:gdLst/>
            <a:ahLst/>
            <a:cxnLst/>
            <a:rect l="l" t="t" r="r" b="b"/>
            <a:pathLst>
              <a:path w="1666019" h="1666019">
                <a:moveTo>
                  <a:pt x="1666019" y="573688"/>
                </a:moveTo>
                <a:lnTo>
                  <a:pt x="1666019" y="1090539"/>
                </a:lnTo>
                <a:cubicBezTo>
                  <a:pt x="1666019" y="1407718"/>
                  <a:pt x="1409496" y="1666019"/>
                  <a:pt x="1092333" y="1666019"/>
                </a:cubicBezTo>
                <a:lnTo>
                  <a:pt x="0" y="1666019"/>
                </a:lnTo>
                <a:lnTo>
                  <a:pt x="0" y="573688"/>
                </a:lnTo>
                <a:cubicBezTo>
                  <a:pt x="0" y="256522"/>
                  <a:pt x="258313" y="0"/>
                  <a:pt x="575477" y="0"/>
                </a:cubicBezTo>
                <a:lnTo>
                  <a:pt x="1092333" y="0"/>
                </a:lnTo>
                <a:cubicBezTo>
                  <a:pt x="1409496" y="0"/>
                  <a:pt x="1666019" y="256522"/>
                  <a:pt x="1666019" y="573688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 l="-24015" t="-68035" r="-7505" b="-29245"/>
            </a:stretch>
          </a:blip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sz="8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任意多边形: 形状 97"/>
          <p:cNvSpPr/>
          <p:nvPr/>
        </p:nvSpPr>
        <p:spPr>
          <a:xfrm>
            <a:off x="4181184" y="4115567"/>
            <a:ext cx="1828528" cy="1828528"/>
          </a:xfrm>
          <a:custGeom>
            <a:avLst/>
            <a:gdLst/>
            <a:ahLst/>
            <a:cxnLst/>
            <a:rect l="l" t="t" r="r" b="b"/>
            <a:pathLst>
              <a:path w="1666019" h="1666019">
                <a:moveTo>
                  <a:pt x="573688" y="1666019"/>
                </a:moveTo>
                <a:lnTo>
                  <a:pt x="1090539" y="1666019"/>
                </a:lnTo>
                <a:cubicBezTo>
                  <a:pt x="1407718" y="1666019"/>
                  <a:pt x="1666019" y="1409496"/>
                  <a:pt x="1666019" y="1092333"/>
                </a:cubicBezTo>
                <a:lnTo>
                  <a:pt x="1666019" y="0"/>
                </a:lnTo>
                <a:lnTo>
                  <a:pt x="573688" y="0"/>
                </a:lnTo>
                <a:cubicBezTo>
                  <a:pt x="256522" y="0"/>
                  <a:pt x="0" y="258313"/>
                  <a:pt x="0" y="575477"/>
                </a:cubicBezTo>
                <a:lnTo>
                  <a:pt x="0" y="1092333"/>
                </a:lnTo>
                <a:cubicBezTo>
                  <a:pt x="0" y="1409496"/>
                  <a:pt x="256522" y="1666019"/>
                  <a:pt x="573688" y="1666019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14392" t="-33868" r="-13566" b="-5366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sz="83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390262" y="2401687"/>
            <a:ext cx="3131178" cy="1151084"/>
            <a:chOff x="3624780" y="2412339"/>
            <a:chExt cx="3131178" cy="1151084"/>
          </a:xfrm>
        </p:grpSpPr>
        <p:sp>
          <p:nvSpPr>
            <p:cNvPr id="8" name="文本框 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cs typeface="+mn-ea"/>
                  <a:sym typeface="+mn-lt"/>
                </a:rPr>
                <a:t>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24780" y="2750893"/>
              <a:ext cx="3131178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40664" y="4523153"/>
            <a:ext cx="2961642" cy="1151084"/>
            <a:chOff x="3014610" y="2412339"/>
            <a:chExt cx="2961642" cy="1151084"/>
          </a:xfrm>
        </p:grpSpPr>
        <p:sp>
          <p:nvSpPr>
            <p:cNvPr id="11" name="文本框 10"/>
            <p:cNvSpPr txBox="1"/>
            <p:nvPr/>
          </p:nvSpPr>
          <p:spPr>
            <a:xfrm>
              <a:off x="384247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cs typeface="+mn-ea"/>
                  <a:sym typeface="+mn-lt"/>
                </a:rPr>
                <a:t>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14610" y="2750893"/>
              <a:ext cx="296164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73155" y="1907325"/>
            <a:ext cx="3222798" cy="2121467"/>
            <a:chOff x="2873155" y="1726015"/>
            <a:chExt cx="3222798" cy="2121467"/>
          </a:xfrm>
        </p:grpSpPr>
        <p:sp>
          <p:nvSpPr>
            <p:cNvPr id="14" name="任意多边形: 形状 98"/>
            <p:cNvSpPr/>
            <p:nvPr/>
          </p:nvSpPr>
          <p:spPr>
            <a:xfrm flipH="1" flipV="1">
              <a:off x="2873155" y="1726015"/>
              <a:ext cx="3222798" cy="2121467"/>
            </a:xfrm>
            <a:custGeom>
              <a:avLst/>
              <a:gdLst/>
              <a:ahLst/>
              <a:cxnLst/>
              <a:rect l="0" t="0" r="0" b="0"/>
              <a:pathLst>
                <a:path w="2936374" h="1932923">
                  <a:moveTo>
                    <a:pt x="940249" y="0"/>
                  </a:moveTo>
                  <a:lnTo>
                    <a:pt x="1995790" y="0"/>
                  </a:lnTo>
                  <a:cubicBezTo>
                    <a:pt x="2515258" y="0"/>
                    <a:pt x="2936374" y="420970"/>
                    <a:pt x="2936374" y="940264"/>
                  </a:cubicBezTo>
                  <a:lnTo>
                    <a:pt x="2936374" y="992499"/>
                  </a:lnTo>
                  <a:cubicBezTo>
                    <a:pt x="2936374" y="1511792"/>
                    <a:pt x="2515258" y="1932923"/>
                    <a:pt x="1995790" y="1932923"/>
                  </a:cubicBezTo>
                  <a:lnTo>
                    <a:pt x="940249" y="1932923"/>
                  </a:lnTo>
                  <a:cubicBezTo>
                    <a:pt x="420785" y="1932923"/>
                    <a:pt x="0" y="1511792"/>
                    <a:pt x="0" y="992499"/>
                  </a:cubicBezTo>
                  <a:lnTo>
                    <a:pt x="0" y="0"/>
                  </a:lnTo>
                  <a:lnTo>
                    <a:pt x="940249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308818" y="2220377"/>
              <a:ext cx="2351472" cy="1151084"/>
              <a:chOff x="3624780" y="2412339"/>
              <a:chExt cx="2351472" cy="115108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此处添加标题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624780" y="2750893"/>
                <a:ext cx="2351472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点击输入简要文字内容，文字内容需概括精炼，不用多余的文字修饰，言简意赅的说明分项内容。</a:t>
                </a:r>
                <a:endParaRPr lang="zh-CN" alt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096027" y="4028666"/>
            <a:ext cx="3222798" cy="2121467"/>
            <a:chOff x="6096027" y="3847356"/>
            <a:chExt cx="3222798" cy="2121467"/>
          </a:xfrm>
        </p:grpSpPr>
        <p:sp>
          <p:nvSpPr>
            <p:cNvPr id="19" name="任意多边形: 形状 99"/>
            <p:cNvSpPr/>
            <p:nvPr/>
          </p:nvSpPr>
          <p:spPr>
            <a:xfrm>
              <a:off x="6096027" y="3847356"/>
              <a:ext cx="3222798" cy="2121467"/>
            </a:xfrm>
            <a:custGeom>
              <a:avLst/>
              <a:gdLst/>
              <a:ahLst/>
              <a:cxnLst/>
              <a:rect l="l" t="t" r="r" b="b"/>
              <a:pathLst>
                <a:path w="2936374" h="1932923">
                  <a:moveTo>
                    <a:pt x="940249" y="0"/>
                  </a:moveTo>
                  <a:lnTo>
                    <a:pt x="1995790" y="0"/>
                  </a:lnTo>
                  <a:cubicBezTo>
                    <a:pt x="2515258" y="0"/>
                    <a:pt x="2936374" y="420970"/>
                    <a:pt x="2936374" y="940264"/>
                  </a:cubicBezTo>
                  <a:lnTo>
                    <a:pt x="2936374" y="992499"/>
                  </a:lnTo>
                  <a:cubicBezTo>
                    <a:pt x="2936374" y="1511792"/>
                    <a:pt x="2515258" y="1932923"/>
                    <a:pt x="1995790" y="1932923"/>
                  </a:cubicBezTo>
                  <a:lnTo>
                    <a:pt x="940249" y="1932923"/>
                  </a:lnTo>
                  <a:cubicBezTo>
                    <a:pt x="420785" y="1932923"/>
                    <a:pt x="0" y="1511792"/>
                    <a:pt x="0" y="992499"/>
                  </a:cubicBezTo>
                  <a:lnTo>
                    <a:pt x="0" y="0"/>
                  </a:lnTo>
                  <a:lnTo>
                    <a:pt x="940249" y="0"/>
                  </a:lnTo>
                  <a:close/>
                </a:path>
              </a:pathLst>
            </a:cu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531690" y="4341843"/>
              <a:ext cx="2351472" cy="1151084"/>
              <a:chOff x="3624780" y="2412339"/>
              <a:chExt cx="2351472" cy="1151084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3842471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此处添加标题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624780" y="2750893"/>
                <a:ext cx="2351472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点击输入简要文字内容，文字内容需概括精炼，不用多余的文字修饰，言简意赅的说明分项内容。</a:t>
                </a:r>
                <a:endParaRPr lang="zh-CN" alt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888547" y="1665173"/>
            <a:ext cx="6245165" cy="3934369"/>
          </a:xfrm>
          <a:custGeom>
            <a:avLst/>
            <a:gdLst>
              <a:gd name="connsiteX0" fmla="*/ 202558 w 6245165"/>
              <a:gd name="connsiteY0" fmla="*/ 0 h 3934369"/>
              <a:gd name="connsiteX1" fmla="*/ 6097788 w 6245165"/>
              <a:gd name="connsiteY1" fmla="*/ 0 h 3934369"/>
              <a:gd name="connsiteX2" fmla="*/ 5946785 w 6245165"/>
              <a:gd name="connsiteY2" fmla="*/ 200350 h 3934369"/>
              <a:gd name="connsiteX3" fmla="*/ 205303 w 6245165"/>
              <a:gd name="connsiteY3" fmla="*/ 200350 h 3934369"/>
              <a:gd name="connsiteX4" fmla="*/ 205303 w 6245165"/>
              <a:gd name="connsiteY4" fmla="*/ 3327304 h 3934369"/>
              <a:gd name="connsiteX5" fmla="*/ 5979341 w 6245165"/>
              <a:gd name="connsiteY5" fmla="*/ 3327304 h 3934369"/>
              <a:gd name="connsiteX6" fmla="*/ 6245165 w 6245165"/>
              <a:gd name="connsiteY6" fmla="*/ 3527654 h 3934369"/>
              <a:gd name="connsiteX7" fmla="*/ 1084347 w 6245165"/>
              <a:gd name="connsiteY7" fmla="*/ 3527654 h 3934369"/>
              <a:gd name="connsiteX8" fmla="*/ 572986 w 6245165"/>
              <a:gd name="connsiteY8" fmla="*/ 3934369 h 3934369"/>
              <a:gd name="connsiteX9" fmla="*/ 383987 w 6245165"/>
              <a:gd name="connsiteY9" fmla="*/ 3527654 h 3934369"/>
              <a:gd name="connsiteX10" fmla="*/ 202558 w 6245165"/>
              <a:gd name="connsiteY10" fmla="*/ 3527654 h 3934369"/>
              <a:gd name="connsiteX11" fmla="*/ 0 w 6245165"/>
              <a:gd name="connsiteY11" fmla="*/ 3325096 h 3934369"/>
              <a:gd name="connsiteX12" fmla="*/ 0 w 6245165"/>
              <a:gd name="connsiteY12" fmla="*/ 202558 h 3934369"/>
              <a:gd name="connsiteX13" fmla="*/ 202558 w 6245165"/>
              <a:gd name="connsiteY13" fmla="*/ 0 h 393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5165" h="3934369">
                <a:moveTo>
                  <a:pt x="202558" y="0"/>
                </a:moveTo>
                <a:lnTo>
                  <a:pt x="6097788" y="0"/>
                </a:lnTo>
                <a:lnTo>
                  <a:pt x="5946785" y="200350"/>
                </a:lnTo>
                <a:lnTo>
                  <a:pt x="205303" y="200350"/>
                </a:lnTo>
                <a:lnTo>
                  <a:pt x="205303" y="3327304"/>
                </a:lnTo>
                <a:lnTo>
                  <a:pt x="5979341" y="3327304"/>
                </a:lnTo>
                <a:lnTo>
                  <a:pt x="6245165" y="3527654"/>
                </a:lnTo>
                <a:lnTo>
                  <a:pt x="1084347" y="3527654"/>
                </a:lnTo>
                <a:lnTo>
                  <a:pt x="572986" y="3934369"/>
                </a:lnTo>
                <a:lnTo>
                  <a:pt x="383987" y="3527654"/>
                </a:lnTo>
                <a:lnTo>
                  <a:pt x="202558" y="3527654"/>
                </a:lnTo>
                <a:cubicBezTo>
                  <a:pt x="90688" y="3527654"/>
                  <a:pt x="0" y="3436966"/>
                  <a:pt x="0" y="3325096"/>
                </a:cubicBezTo>
                <a:lnTo>
                  <a:pt x="0" y="202558"/>
                </a:lnTo>
                <a:cubicBezTo>
                  <a:pt x="0" y="90688"/>
                  <a:pt x="90688" y="0"/>
                  <a:pt x="202558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722623" y="-875050"/>
            <a:ext cx="5829300" cy="5829300"/>
          </a:xfrm>
          <a:prstGeom prst="diamond">
            <a:avLst/>
          </a:prstGeom>
          <a:blipFill dpi="0" rotWithShape="1">
            <a:blip r:embed="rId1"/>
            <a:srcRect/>
            <a:stretch>
              <a:fillRect l="-55082" t="-14524" r="-25867" b="-3124"/>
            </a:stretch>
          </a:blip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21121" y="2121561"/>
            <a:ext cx="346330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600" b="1" spc="300"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800" spc="0" dirty="0">
                <a:solidFill>
                  <a:srgbClr val="FFB300"/>
                </a:solidFill>
                <a:latin typeface="+mn-lt"/>
                <a:ea typeface="+mn-ea"/>
                <a:cs typeface="+mn-ea"/>
                <a:sym typeface="+mn-lt"/>
              </a:rPr>
              <a:t>PART 04</a:t>
            </a:r>
            <a:endParaRPr lang="zh-CN" altLang="en-US" sz="4800" spc="0" dirty="0">
              <a:solidFill>
                <a:srgbClr val="FFB3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6968784" y="3429000"/>
            <a:ext cx="3056676" cy="3056676"/>
          </a:xfrm>
          <a:prstGeom prst="diamond">
            <a:avLst/>
          </a:prstGeom>
          <a:noFill/>
          <a:ln w="31750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62248" y="2900099"/>
            <a:ext cx="6381051" cy="894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lnSpc>
                <a:spcPct val="114000"/>
              </a:lnSpc>
              <a:defRPr/>
            </a:pPr>
            <a:r>
              <a:rPr lang="zh-CN" altLang="en-US" sz="48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智慧养老的普及</a:t>
            </a:r>
            <a:endParaRPr lang="zh-CN" altLang="en-US" sz="48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 bwMode="auto">
          <a:xfrm>
            <a:off x="1760168" y="3856606"/>
            <a:ext cx="5185209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random/>
      </p:transition>
    </mc:Choice>
    <mc:Fallback>
      <p:transition spd="slow" advClick="0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21" grpId="0"/>
      <p:bldP spid="9" grpId="0" animBg="1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四、智慧养老的普及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74713" y="2569454"/>
            <a:ext cx="2352598" cy="3201264"/>
            <a:chOff x="874713" y="2374900"/>
            <a:chExt cx="2352598" cy="3201264"/>
          </a:xfrm>
        </p:grpSpPr>
        <p:sp>
          <p:nvSpPr>
            <p:cNvPr id="11" name="矩形 36"/>
            <p:cNvSpPr>
              <a:spLocks noChangeArrowheads="1"/>
            </p:cNvSpPr>
            <p:nvPr/>
          </p:nvSpPr>
          <p:spPr bwMode="ltGray">
            <a:xfrm>
              <a:off x="874716" y="2374900"/>
              <a:ext cx="2352595" cy="581571"/>
            </a:xfrm>
            <a:prstGeom prst="rect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lt1"/>
                  </a:solidFill>
                  <a:cs typeface="+mn-ea"/>
                  <a:sym typeface="+mn-lt"/>
                </a:rPr>
                <a:t>此处</a:t>
              </a:r>
              <a:r>
                <a:rPr lang="zh-CN" altLang="en-US">
                  <a:solidFill>
                    <a:schemeClr val="lt1"/>
                  </a:solidFill>
                  <a:cs typeface="+mn-ea"/>
                  <a:sym typeface="+mn-lt"/>
                </a:rPr>
                <a:t>添加标题</a:t>
              </a:r>
              <a:endParaRPr lang="en-US" altLang="zh-CN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: 圆角 54"/>
            <p:cNvSpPr/>
            <p:nvPr/>
          </p:nvSpPr>
          <p:spPr>
            <a:xfrm>
              <a:off x="874713" y="3119360"/>
              <a:ext cx="2352596" cy="2456804"/>
            </a:xfrm>
            <a:prstGeom prst="roundRect">
              <a:avLst>
                <a:gd name="adj" fmla="val 128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91429" tIns="45715" rIns="91429" bIns="45715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99"/>
            <p:cNvSpPr/>
            <p:nvPr/>
          </p:nvSpPr>
          <p:spPr>
            <a:xfrm>
              <a:off x="1020779" y="3336198"/>
              <a:ext cx="2074914" cy="19532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点击输入简要文字内容，文字内容需概括精炼，不用多余的文字修饰，言简意赅的说明分项内容，不用多余的文字修饰，言简意赅的说明分项内容。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66237" y="2569454"/>
            <a:ext cx="2357726" cy="3201264"/>
            <a:chOff x="3566237" y="2374900"/>
            <a:chExt cx="2357726" cy="3201264"/>
          </a:xfrm>
        </p:grpSpPr>
        <p:sp>
          <p:nvSpPr>
            <p:cNvPr id="15" name="矩形 37"/>
            <p:cNvSpPr>
              <a:spLocks noChangeArrowheads="1"/>
            </p:cNvSpPr>
            <p:nvPr/>
          </p:nvSpPr>
          <p:spPr bwMode="ltGray">
            <a:xfrm>
              <a:off x="3571374" y="2374900"/>
              <a:ext cx="2352589" cy="581571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lt1"/>
                  </a:solidFill>
                  <a:cs typeface="+mn-ea"/>
                  <a:sym typeface="+mn-lt"/>
                </a:rPr>
                <a:t>此处</a:t>
              </a:r>
              <a:r>
                <a:rPr lang="zh-CN" altLang="en-US">
                  <a:solidFill>
                    <a:schemeClr val="lt1"/>
                  </a:solidFill>
                  <a:cs typeface="+mn-ea"/>
                  <a:sym typeface="+mn-lt"/>
                </a:rPr>
                <a:t>添加标题</a:t>
              </a:r>
              <a:endParaRPr lang="en-US" altLang="zh-CN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: 圆角 53"/>
            <p:cNvSpPr/>
            <p:nvPr/>
          </p:nvSpPr>
          <p:spPr>
            <a:xfrm>
              <a:off x="3566237" y="3119360"/>
              <a:ext cx="2352596" cy="2456804"/>
            </a:xfrm>
            <a:prstGeom prst="roundRect">
              <a:avLst>
                <a:gd name="adj" fmla="val 1939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91429" tIns="45715" rIns="91429" bIns="45715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98"/>
            <p:cNvSpPr/>
            <p:nvPr/>
          </p:nvSpPr>
          <p:spPr>
            <a:xfrm>
              <a:off x="3714215" y="3336198"/>
              <a:ext cx="2074914" cy="19532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点击输入简要文字内容，文字内容需概括精炼，不用多余的文字修饰，言简意赅的说明分项内容，不用多余的文字修饰，言简意赅的说明分项内容。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68029" y="2569454"/>
            <a:ext cx="2352596" cy="3201264"/>
            <a:chOff x="6268029" y="2374900"/>
            <a:chExt cx="2352596" cy="3201264"/>
          </a:xfrm>
        </p:grpSpPr>
        <p:sp>
          <p:nvSpPr>
            <p:cNvPr id="19" name="矩形 38"/>
            <p:cNvSpPr>
              <a:spLocks noChangeArrowheads="1"/>
            </p:cNvSpPr>
            <p:nvPr/>
          </p:nvSpPr>
          <p:spPr bwMode="ltGray">
            <a:xfrm>
              <a:off x="6268029" y="2374900"/>
              <a:ext cx="2352596" cy="581571"/>
            </a:xfrm>
            <a:prstGeom prst="rect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lt1"/>
                  </a:solidFill>
                  <a:cs typeface="+mn-ea"/>
                  <a:sym typeface="+mn-lt"/>
                </a:rPr>
                <a:t>此处添加标题</a:t>
              </a:r>
              <a:endParaRPr lang="en-US" altLang="zh-CN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: 圆角 52"/>
            <p:cNvSpPr/>
            <p:nvPr/>
          </p:nvSpPr>
          <p:spPr>
            <a:xfrm>
              <a:off x="6268029" y="3119360"/>
              <a:ext cx="2352596" cy="2456804"/>
            </a:xfrm>
            <a:prstGeom prst="roundRect">
              <a:avLst>
                <a:gd name="adj" fmla="val 128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91429" tIns="45715" rIns="91429" bIns="45715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97"/>
            <p:cNvSpPr/>
            <p:nvPr/>
          </p:nvSpPr>
          <p:spPr>
            <a:xfrm>
              <a:off x="6407651" y="3336198"/>
              <a:ext cx="2074914" cy="19532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点击输入简要文字内容，文字内容需概括精炼，不用多余的文字修饰，言简意赅的说明分项内容，不用多余的文字修饰，言简意赅的说明分项内容。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964692" y="2569454"/>
            <a:ext cx="2352596" cy="3201264"/>
            <a:chOff x="8964692" y="2374900"/>
            <a:chExt cx="2352596" cy="3201264"/>
          </a:xfrm>
        </p:grpSpPr>
        <p:sp>
          <p:nvSpPr>
            <p:cNvPr id="23" name="矩形 39"/>
            <p:cNvSpPr>
              <a:spLocks noChangeArrowheads="1"/>
            </p:cNvSpPr>
            <p:nvPr/>
          </p:nvSpPr>
          <p:spPr bwMode="ltGray">
            <a:xfrm>
              <a:off x="8964692" y="2374900"/>
              <a:ext cx="2352596" cy="581571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lt1"/>
                  </a:solidFill>
                  <a:cs typeface="+mn-ea"/>
                  <a:sym typeface="+mn-lt"/>
                </a:rPr>
                <a:t>此处</a:t>
              </a:r>
              <a:r>
                <a:rPr lang="zh-CN" altLang="en-US">
                  <a:solidFill>
                    <a:schemeClr val="lt1"/>
                  </a:solidFill>
                  <a:cs typeface="+mn-ea"/>
                  <a:sym typeface="+mn-lt"/>
                </a:rPr>
                <a:t>添加标题</a:t>
              </a:r>
              <a:endParaRPr lang="en-US" altLang="zh-CN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: 圆角 50"/>
            <p:cNvSpPr/>
            <p:nvPr/>
          </p:nvSpPr>
          <p:spPr>
            <a:xfrm>
              <a:off x="8964692" y="3119360"/>
              <a:ext cx="2352596" cy="2456804"/>
            </a:xfrm>
            <a:prstGeom prst="roundRect">
              <a:avLst>
                <a:gd name="adj" fmla="val 128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91429" tIns="45715" rIns="91429" bIns="45715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96"/>
            <p:cNvSpPr/>
            <p:nvPr/>
          </p:nvSpPr>
          <p:spPr>
            <a:xfrm>
              <a:off x="9101087" y="3336198"/>
              <a:ext cx="2074914" cy="19532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点击输入简要文字内容，文字内容需概括精炼，不用多余的文字修饰，言简意赅的说明分项内容，不用多余的文字修饰，言简意赅的说明分项内容。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0" y="0"/>
            <a:ext cx="8020050" cy="6858000"/>
          </a:xfrm>
          <a:custGeom>
            <a:avLst/>
            <a:gdLst>
              <a:gd name="connsiteX0" fmla="*/ 0 w 8020050"/>
              <a:gd name="connsiteY0" fmla="*/ 1989138 h 6858000"/>
              <a:gd name="connsiteX1" fmla="*/ 4868862 w 8020050"/>
              <a:gd name="connsiteY1" fmla="*/ 6858000 h 6858000"/>
              <a:gd name="connsiteX2" fmla="*/ 0 w 8020050"/>
              <a:gd name="connsiteY2" fmla="*/ 6858000 h 6858000"/>
              <a:gd name="connsiteX3" fmla="*/ 0 w 8020050"/>
              <a:gd name="connsiteY3" fmla="*/ 0 h 6858000"/>
              <a:gd name="connsiteX4" fmla="*/ 1162050 w 8020050"/>
              <a:gd name="connsiteY4" fmla="*/ 0 h 6858000"/>
              <a:gd name="connsiteX5" fmla="*/ 8020050 w 8020050"/>
              <a:gd name="connsiteY5" fmla="*/ 6858000 h 6858000"/>
              <a:gd name="connsiteX6" fmla="*/ 5353050 w 8020050"/>
              <a:gd name="connsiteY6" fmla="*/ 6858000 h 6858000"/>
              <a:gd name="connsiteX7" fmla="*/ 0 w 8020050"/>
              <a:gd name="connsiteY7" fmla="*/ 1504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050" h="6858000">
                <a:moveTo>
                  <a:pt x="0" y="1989138"/>
                </a:moveTo>
                <a:lnTo>
                  <a:pt x="486886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62050" y="0"/>
                </a:lnTo>
                <a:lnTo>
                  <a:pt x="8020050" y="6858000"/>
                </a:lnTo>
                <a:lnTo>
                  <a:pt x="5353050" y="6858000"/>
                </a:lnTo>
                <a:lnTo>
                  <a:pt x="0" y="150495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l="-46817" t="-4051" r="-21109" b="-6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-247366" y="203334"/>
            <a:ext cx="5829300" cy="5829300"/>
          </a:xfrm>
          <a:prstGeom prst="diamond">
            <a:avLst/>
          </a:prstGeom>
          <a:noFill/>
          <a:ln w="31750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2977968" y="0"/>
            <a:ext cx="4371955" cy="2185978"/>
          </a:xfrm>
          <a:custGeom>
            <a:avLst/>
            <a:gdLst>
              <a:gd name="connsiteX0" fmla="*/ 0 w 1970698"/>
              <a:gd name="connsiteY0" fmla="*/ 0 h 985349"/>
              <a:gd name="connsiteX1" fmla="*/ 1970698 w 1970698"/>
              <a:gd name="connsiteY1" fmla="*/ 0 h 985349"/>
              <a:gd name="connsiteX2" fmla="*/ 985349 w 1970698"/>
              <a:gd name="connsiteY2" fmla="*/ 985349 h 98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0698" h="985349">
                <a:moveTo>
                  <a:pt x="0" y="0"/>
                </a:moveTo>
                <a:lnTo>
                  <a:pt x="1970698" y="0"/>
                </a:lnTo>
                <a:lnTo>
                  <a:pt x="985349" y="985349"/>
                </a:ln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23860" y="198697"/>
            <a:ext cx="208017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4000" b="1" i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en-US" altLang="zh-CN" sz="4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46200" y="1199720"/>
            <a:ext cx="3978632" cy="678565"/>
            <a:chOff x="1520468" y="3682919"/>
            <a:chExt cx="3978632" cy="678565"/>
          </a:xfrm>
        </p:grpSpPr>
        <p:sp>
          <p:nvSpPr>
            <p:cNvPr id="42" name="文本框 41"/>
            <p:cNvSpPr txBox="1"/>
            <p:nvPr/>
          </p:nvSpPr>
          <p:spPr>
            <a:xfrm>
              <a:off x="1520469" y="3682919"/>
              <a:ext cx="2826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solidFill>
                    <a:prstClr val="black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智慧养老发展情况</a:t>
              </a:r>
              <a:endParaRPr lang="zh-CN" altLang="en-US" sz="280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20468" y="4115263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cs typeface="+mn-ea"/>
                  <a:sym typeface="+mn-lt"/>
                </a:rPr>
                <a:t>print the presentation and make it into a film a wider field</a:t>
              </a:r>
              <a:endParaRPr lang="en-US" altLang="zh-CN" sz="1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746200" y="2276139"/>
            <a:ext cx="3978632" cy="678565"/>
            <a:chOff x="1520468" y="3682919"/>
            <a:chExt cx="3978632" cy="678565"/>
          </a:xfrm>
        </p:grpSpPr>
        <p:sp>
          <p:nvSpPr>
            <p:cNvPr id="45" name="文本框 44"/>
            <p:cNvSpPr txBox="1"/>
            <p:nvPr/>
          </p:nvSpPr>
          <p:spPr>
            <a:xfrm>
              <a:off x="1520469" y="3682919"/>
              <a:ext cx="1505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solidFill>
                    <a:prstClr val="black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政府文件</a:t>
              </a:r>
              <a:endParaRPr lang="zh-CN" altLang="en-US" sz="280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20468" y="4115263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cs typeface="+mn-ea"/>
                  <a:sym typeface="+mn-lt"/>
                </a:rPr>
                <a:t>print the presentation and make it into a film a wider field</a:t>
              </a:r>
              <a:endParaRPr lang="en-US" altLang="zh-CN" sz="1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746200" y="3340878"/>
            <a:ext cx="3978632" cy="678565"/>
            <a:chOff x="1520468" y="3682919"/>
            <a:chExt cx="3978632" cy="678565"/>
          </a:xfrm>
        </p:grpSpPr>
        <p:sp>
          <p:nvSpPr>
            <p:cNvPr id="48" name="文本框 47"/>
            <p:cNvSpPr txBox="1"/>
            <p:nvPr/>
          </p:nvSpPr>
          <p:spPr>
            <a:xfrm>
              <a:off x="1520469" y="368291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solidFill>
                    <a:prstClr val="black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智慧养老的应用</a:t>
              </a:r>
              <a:endParaRPr lang="zh-CN" altLang="en-US" sz="280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520468" y="4115263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cs typeface="+mn-ea"/>
                  <a:sym typeface="+mn-lt"/>
                </a:rPr>
                <a:t>print the presentation and make it into a film a wider field</a:t>
              </a:r>
              <a:endParaRPr lang="en-US" altLang="zh-CN" sz="1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6200" y="4411456"/>
            <a:ext cx="3978632" cy="678565"/>
            <a:chOff x="1520468" y="3682919"/>
            <a:chExt cx="3978632" cy="678565"/>
          </a:xfrm>
        </p:grpSpPr>
        <p:sp>
          <p:nvSpPr>
            <p:cNvPr id="51" name="文本框 50"/>
            <p:cNvSpPr txBox="1"/>
            <p:nvPr/>
          </p:nvSpPr>
          <p:spPr>
            <a:xfrm>
              <a:off x="1520469" y="3682919"/>
              <a:ext cx="2496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solidFill>
                    <a:prstClr val="black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  <a:cs typeface="+mn-ea"/>
                  <a:sym typeface="+mn-lt"/>
                </a:rPr>
                <a:t>智慧养老的普及</a:t>
              </a:r>
              <a:endParaRPr lang="zh-CN" altLang="en-US" sz="280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20468" y="4115263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cs typeface="+mn-ea"/>
                  <a:sym typeface="+mn-lt"/>
                </a:rPr>
                <a:t>print the presentation and make it into a film a wider field</a:t>
              </a:r>
              <a:endParaRPr lang="en-US" altLang="zh-CN" sz="1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矩形: 圆角 53"/>
          <p:cNvSpPr/>
          <p:nvPr/>
        </p:nvSpPr>
        <p:spPr>
          <a:xfrm rot="2700000">
            <a:off x="7116275" y="1298463"/>
            <a:ext cx="515804" cy="515804"/>
          </a:xfrm>
          <a:prstGeom prst="roundRect">
            <a:avLst/>
          </a:prstGeom>
          <a:solidFill>
            <a:srgbClr val="FFB300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CN" sz="2000" kern="0" dirty="0">
                <a:solidFill>
                  <a:prstClr val="white"/>
                </a:solidFill>
                <a:cs typeface="+mn-ea"/>
                <a:sym typeface="+mn-lt"/>
              </a:rPr>
              <a:t>1</a:t>
            </a:r>
            <a:endParaRPr lang="zh-CN" altLang="en-US" sz="20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4" name="矩形: 圆角 52"/>
          <p:cNvSpPr/>
          <p:nvPr/>
        </p:nvSpPr>
        <p:spPr>
          <a:xfrm rot="2700000">
            <a:off x="7116275" y="2374882"/>
            <a:ext cx="515804" cy="515804"/>
          </a:xfrm>
          <a:prstGeom prst="roundRect">
            <a:avLst/>
          </a:prstGeom>
          <a:solidFill>
            <a:srgbClr val="333E44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CN" sz="2000" kern="0" dirty="0">
                <a:solidFill>
                  <a:prstClr val="white"/>
                </a:solidFill>
                <a:cs typeface="+mn-ea"/>
                <a:sym typeface="+mn-lt"/>
              </a:rPr>
              <a:t>2</a:t>
            </a:r>
            <a:endParaRPr lang="zh-CN" altLang="en-US" sz="20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: 圆角 51"/>
          <p:cNvSpPr/>
          <p:nvPr/>
        </p:nvSpPr>
        <p:spPr>
          <a:xfrm rot="2700000">
            <a:off x="7116275" y="3439621"/>
            <a:ext cx="515804" cy="515804"/>
          </a:xfrm>
          <a:prstGeom prst="roundRect">
            <a:avLst/>
          </a:prstGeom>
          <a:solidFill>
            <a:srgbClr val="FFB300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CN" sz="2000" kern="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endParaRPr lang="zh-CN" altLang="en-US" sz="20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: 圆角 50"/>
          <p:cNvSpPr/>
          <p:nvPr/>
        </p:nvSpPr>
        <p:spPr>
          <a:xfrm rot="2700000">
            <a:off x="7116275" y="4510199"/>
            <a:ext cx="515804" cy="515804"/>
          </a:xfrm>
          <a:prstGeom prst="roundRect">
            <a:avLst/>
          </a:prstGeom>
          <a:solidFill>
            <a:srgbClr val="333E44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CN" sz="2000" kern="0" dirty="0">
                <a:solidFill>
                  <a:prstClr val="white"/>
                </a:solidFill>
                <a:cs typeface="+mn-ea"/>
                <a:sym typeface="+mn-lt"/>
              </a:rPr>
              <a:t>4</a:t>
            </a:r>
            <a:endParaRPr lang="zh-CN" altLang="en-US" sz="20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random/>
      </p:transition>
    </mc:Choice>
    <mc:Fallback>
      <p:transition spd="slow" advClick="0" advTm="7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99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99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99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099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9" grpId="0" animBg="1"/>
          <p:bldP spid="20" grpId="0" animBg="1"/>
          <p:bldP spid="40" grpId="0"/>
          <p:bldP spid="53" grpId="0" animBg="1"/>
          <p:bldP spid="54" grpId="0" animBg="1"/>
          <p:bldP spid="55" grpId="0" animBg="1"/>
          <p:bldP spid="5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99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99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99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099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9" grpId="0" animBg="1"/>
          <p:bldP spid="20" grpId="0" animBg="1"/>
          <p:bldP spid="40" grpId="0"/>
          <p:bldP spid="53" grpId="0" animBg="1"/>
          <p:bldP spid="54" grpId="0" animBg="1"/>
          <p:bldP spid="55" grpId="0" animBg="1"/>
          <p:bldP spid="5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四、智慧养老的普及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8251" y="1918722"/>
            <a:ext cx="1000066" cy="2839596"/>
            <a:chOff x="2288251" y="1899266"/>
            <a:chExt cx="1000066" cy="283959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794832" y="4089198"/>
              <a:ext cx="0" cy="64966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: 形状 43"/>
            <p:cNvSpPr/>
            <p:nvPr/>
          </p:nvSpPr>
          <p:spPr>
            <a:xfrm>
              <a:off x="2288251" y="1899266"/>
              <a:ext cx="1000066" cy="2495932"/>
            </a:xfrm>
            <a:custGeom>
              <a:avLst/>
              <a:gdLst>
                <a:gd name="connsiteX0" fmla="*/ 293197 w 1000066"/>
                <a:gd name="connsiteY0" fmla="*/ 0 h 2495932"/>
                <a:gd name="connsiteX1" fmla="*/ 706868 w 1000066"/>
                <a:gd name="connsiteY1" fmla="*/ 0 h 2495932"/>
                <a:gd name="connsiteX2" fmla="*/ 706868 w 1000066"/>
                <a:gd name="connsiteY2" fmla="*/ 188830 h 2495932"/>
                <a:gd name="connsiteX3" fmla="*/ 823284 w 1000066"/>
                <a:gd name="connsiteY3" fmla="*/ 188830 h 2495932"/>
                <a:gd name="connsiteX4" fmla="*/ 1000066 w 1000066"/>
                <a:gd name="connsiteY4" fmla="*/ 365612 h 2495932"/>
                <a:gd name="connsiteX5" fmla="*/ 1000066 w 1000066"/>
                <a:gd name="connsiteY5" fmla="*/ 2319150 h 2495932"/>
                <a:gd name="connsiteX6" fmla="*/ 823284 w 1000066"/>
                <a:gd name="connsiteY6" fmla="*/ 2495932 h 2495932"/>
                <a:gd name="connsiteX7" fmla="*/ 176782 w 1000066"/>
                <a:gd name="connsiteY7" fmla="*/ 2495932 h 2495932"/>
                <a:gd name="connsiteX8" fmla="*/ 0 w 1000066"/>
                <a:gd name="connsiteY8" fmla="*/ 2319150 h 2495932"/>
                <a:gd name="connsiteX9" fmla="*/ 0 w 1000066"/>
                <a:gd name="connsiteY9" fmla="*/ 365612 h 2495932"/>
                <a:gd name="connsiteX10" fmla="*/ 176782 w 1000066"/>
                <a:gd name="connsiteY10" fmla="*/ 188830 h 2495932"/>
                <a:gd name="connsiteX11" fmla="*/ 293197 w 1000066"/>
                <a:gd name="connsiteY11" fmla="*/ 188830 h 249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66" h="2495932">
                  <a:moveTo>
                    <a:pt x="293197" y="0"/>
                  </a:moveTo>
                  <a:lnTo>
                    <a:pt x="706868" y="0"/>
                  </a:lnTo>
                  <a:lnTo>
                    <a:pt x="706868" y="188830"/>
                  </a:lnTo>
                  <a:lnTo>
                    <a:pt x="823284" y="188830"/>
                  </a:lnTo>
                  <a:cubicBezTo>
                    <a:pt x="920918" y="188830"/>
                    <a:pt x="1000066" y="267978"/>
                    <a:pt x="1000066" y="365612"/>
                  </a:cubicBezTo>
                  <a:lnTo>
                    <a:pt x="1000066" y="2319150"/>
                  </a:lnTo>
                  <a:cubicBezTo>
                    <a:pt x="1000066" y="2416784"/>
                    <a:pt x="920918" y="2495932"/>
                    <a:pt x="823284" y="2495932"/>
                  </a:cubicBezTo>
                  <a:lnTo>
                    <a:pt x="176782" y="2495932"/>
                  </a:lnTo>
                  <a:cubicBezTo>
                    <a:pt x="79148" y="2495932"/>
                    <a:pt x="0" y="2416784"/>
                    <a:pt x="0" y="2319150"/>
                  </a:cubicBezTo>
                  <a:lnTo>
                    <a:pt x="0" y="365612"/>
                  </a:lnTo>
                  <a:cubicBezTo>
                    <a:pt x="0" y="267978"/>
                    <a:pt x="79148" y="188830"/>
                    <a:pt x="176782" y="188830"/>
                  </a:cubicBezTo>
                  <a:lnTo>
                    <a:pt x="293197" y="188830"/>
                  </a:lnTo>
                  <a:close/>
                </a:path>
              </a:pathLst>
            </a:custGeom>
            <a:noFill/>
            <a:ln>
              <a:solidFill>
                <a:srgbClr val="19141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39"/>
            <p:cNvSpPr/>
            <p:nvPr/>
          </p:nvSpPr>
          <p:spPr>
            <a:xfrm>
              <a:off x="2356284" y="2733270"/>
              <a:ext cx="864000" cy="1572651"/>
            </a:xfrm>
            <a:prstGeom prst="roundRect">
              <a:avLst>
                <a:gd name="adj" fmla="val 17677"/>
              </a:avLst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31644" y="3131375"/>
              <a:ext cx="582211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FFFF"/>
                  </a:solidFill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91795" y="1916947"/>
            <a:ext cx="1000066" cy="2859979"/>
            <a:chOff x="4491795" y="1897491"/>
            <a:chExt cx="1000066" cy="285997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998375" y="4070590"/>
              <a:ext cx="0" cy="68688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42"/>
            <p:cNvSpPr/>
            <p:nvPr/>
          </p:nvSpPr>
          <p:spPr>
            <a:xfrm>
              <a:off x="4491795" y="1897491"/>
              <a:ext cx="1000066" cy="2497707"/>
            </a:xfrm>
            <a:custGeom>
              <a:avLst/>
              <a:gdLst>
                <a:gd name="connsiteX0" fmla="*/ 293197 w 1000066"/>
                <a:gd name="connsiteY0" fmla="*/ 0 h 2497707"/>
                <a:gd name="connsiteX1" fmla="*/ 706868 w 1000066"/>
                <a:gd name="connsiteY1" fmla="*/ 0 h 2497707"/>
                <a:gd name="connsiteX2" fmla="*/ 706868 w 1000066"/>
                <a:gd name="connsiteY2" fmla="*/ 190605 h 2497707"/>
                <a:gd name="connsiteX3" fmla="*/ 823284 w 1000066"/>
                <a:gd name="connsiteY3" fmla="*/ 190605 h 2497707"/>
                <a:gd name="connsiteX4" fmla="*/ 1000066 w 1000066"/>
                <a:gd name="connsiteY4" fmla="*/ 367387 h 2497707"/>
                <a:gd name="connsiteX5" fmla="*/ 1000066 w 1000066"/>
                <a:gd name="connsiteY5" fmla="*/ 2320925 h 2497707"/>
                <a:gd name="connsiteX6" fmla="*/ 823284 w 1000066"/>
                <a:gd name="connsiteY6" fmla="*/ 2497707 h 2497707"/>
                <a:gd name="connsiteX7" fmla="*/ 176782 w 1000066"/>
                <a:gd name="connsiteY7" fmla="*/ 2497707 h 2497707"/>
                <a:gd name="connsiteX8" fmla="*/ 0 w 1000066"/>
                <a:gd name="connsiteY8" fmla="*/ 2320925 h 2497707"/>
                <a:gd name="connsiteX9" fmla="*/ 0 w 1000066"/>
                <a:gd name="connsiteY9" fmla="*/ 367387 h 2497707"/>
                <a:gd name="connsiteX10" fmla="*/ 176782 w 1000066"/>
                <a:gd name="connsiteY10" fmla="*/ 190605 h 2497707"/>
                <a:gd name="connsiteX11" fmla="*/ 293197 w 1000066"/>
                <a:gd name="connsiteY11" fmla="*/ 190605 h 249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66" h="2497707">
                  <a:moveTo>
                    <a:pt x="293197" y="0"/>
                  </a:moveTo>
                  <a:lnTo>
                    <a:pt x="706868" y="0"/>
                  </a:lnTo>
                  <a:lnTo>
                    <a:pt x="706868" y="190605"/>
                  </a:lnTo>
                  <a:lnTo>
                    <a:pt x="823284" y="190605"/>
                  </a:lnTo>
                  <a:cubicBezTo>
                    <a:pt x="920918" y="190605"/>
                    <a:pt x="1000066" y="269753"/>
                    <a:pt x="1000066" y="367387"/>
                  </a:cubicBezTo>
                  <a:lnTo>
                    <a:pt x="1000066" y="2320925"/>
                  </a:lnTo>
                  <a:cubicBezTo>
                    <a:pt x="1000066" y="2418559"/>
                    <a:pt x="920918" y="2497707"/>
                    <a:pt x="823284" y="2497707"/>
                  </a:cubicBezTo>
                  <a:lnTo>
                    <a:pt x="176782" y="2497707"/>
                  </a:lnTo>
                  <a:cubicBezTo>
                    <a:pt x="79148" y="2497707"/>
                    <a:pt x="0" y="2418559"/>
                    <a:pt x="0" y="2320925"/>
                  </a:cubicBezTo>
                  <a:lnTo>
                    <a:pt x="0" y="367387"/>
                  </a:lnTo>
                  <a:cubicBezTo>
                    <a:pt x="0" y="269753"/>
                    <a:pt x="79148" y="190605"/>
                    <a:pt x="176782" y="190605"/>
                  </a:cubicBezTo>
                  <a:lnTo>
                    <a:pt x="293197" y="190605"/>
                  </a:lnTo>
                  <a:close/>
                </a:path>
              </a:pathLst>
            </a:custGeom>
            <a:noFill/>
            <a:ln>
              <a:solidFill>
                <a:srgbClr val="19141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38"/>
            <p:cNvSpPr/>
            <p:nvPr/>
          </p:nvSpPr>
          <p:spPr>
            <a:xfrm>
              <a:off x="4559828" y="3886821"/>
              <a:ext cx="864000" cy="419100"/>
            </a:xfrm>
            <a:prstGeom prst="roundRect">
              <a:avLst>
                <a:gd name="adj" fmla="val 17677"/>
              </a:avLst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13546" y="3834761"/>
              <a:ext cx="582211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FFFF"/>
                  </a:solidFill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95338" y="1916946"/>
            <a:ext cx="1000066" cy="2841372"/>
            <a:chOff x="6695338" y="1897490"/>
            <a:chExt cx="1000066" cy="284137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7195149" y="4070590"/>
              <a:ext cx="0" cy="66827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任意多边形: 形状 41"/>
            <p:cNvSpPr/>
            <p:nvPr/>
          </p:nvSpPr>
          <p:spPr>
            <a:xfrm>
              <a:off x="6695338" y="1897490"/>
              <a:ext cx="1000066" cy="2497708"/>
            </a:xfrm>
            <a:custGeom>
              <a:avLst/>
              <a:gdLst>
                <a:gd name="connsiteX0" fmla="*/ 293198 w 1000066"/>
                <a:gd name="connsiteY0" fmla="*/ 0 h 2497708"/>
                <a:gd name="connsiteX1" fmla="*/ 706869 w 1000066"/>
                <a:gd name="connsiteY1" fmla="*/ 0 h 2497708"/>
                <a:gd name="connsiteX2" fmla="*/ 706869 w 1000066"/>
                <a:gd name="connsiteY2" fmla="*/ 190606 h 2497708"/>
                <a:gd name="connsiteX3" fmla="*/ 823284 w 1000066"/>
                <a:gd name="connsiteY3" fmla="*/ 190606 h 2497708"/>
                <a:gd name="connsiteX4" fmla="*/ 1000066 w 1000066"/>
                <a:gd name="connsiteY4" fmla="*/ 367388 h 2497708"/>
                <a:gd name="connsiteX5" fmla="*/ 1000066 w 1000066"/>
                <a:gd name="connsiteY5" fmla="*/ 2320926 h 2497708"/>
                <a:gd name="connsiteX6" fmla="*/ 823284 w 1000066"/>
                <a:gd name="connsiteY6" fmla="*/ 2497708 h 2497708"/>
                <a:gd name="connsiteX7" fmla="*/ 176782 w 1000066"/>
                <a:gd name="connsiteY7" fmla="*/ 2497708 h 2497708"/>
                <a:gd name="connsiteX8" fmla="*/ 0 w 1000066"/>
                <a:gd name="connsiteY8" fmla="*/ 2320926 h 2497708"/>
                <a:gd name="connsiteX9" fmla="*/ 0 w 1000066"/>
                <a:gd name="connsiteY9" fmla="*/ 367388 h 2497708"/>
                <a:gd name="connsiteX10" fmla="*/ 176782 w 1000066"/>
                <a:gd name="connsiteY10" fmla="*/ 190606 h 2497708"/>
                <a:gd name="connsiteX11" fmla="*/ 293198 w 1000066"/>
                <a:gd name="connsiteY11" fmla="*/ 190606 h 249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66" h="2497708">
                  <a:moveTo>
                    <a:pt x="293198" y="0"/>
                  </a:moveTo>
                  <a:lnTo>
                    <a:pt x="706869" y="0"/>
                  </a:lnTo>
                  <a:lnTo>
                    <a:pt x="706869" y="190606"/>
                  </a:lnTo>
                  <a:lnTo>
                    <a:pt x="823284" y="190606"/>
                  </a:lnTo>
                  <a:cubicBezTo>
                    <a:pt x="920918" y="190606"/>
                    <a:pt x="1000066" y="269754"/>
                    <a:pt x="1000066" y="367388"/>
                  </a:cubicBezTo>
                  <a:lnTo>
                    <a:pt x="1000066" y="2320926"/>
                  </a:lnTo>
                  <a:cubicBezTo>
                    <a:pt x="1000066" y="2418560"/>
                    <a:pt x="920918" y="2497708"/>
                    <a:pt x="823284" y="2497708"/>
                  </a:cubicBezTo>
                  <a:lnTo>
                    <a:pt x="176782" y="2497708"/>
                  </a:lnTo>
                  <a:cubicBezTo>
                    <a:pt x="79148" y="2497708"/>
                    <a:pt x="0" y="2418560"/>
                    <a:pt x="0" y="2320926"/>
                  </a:cubicBezTo>
                  <a:lnTo>
                    <a:pt x="0" y="367388"/>
                  </a:lnTo>
                  <a:cubicBezTo>
                    <a:pt x="0" y="269754"/>
                    <a:pt x="79148" y="190606"/>
                    <a:pt x="176782" y="190606"/>
                  </a:cubicBezTo>
                  <a:lnTo>
                    <a:pt x="293198" y="190606"/>
                  </a:lnTo>
                  <a:close/>
                </a:path>
              </a:pathLst>
            </a:custGeom>
            <a:noFill/>
            <a:ln>
              <a:solidFill>
                <a:srgbClr val="19141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: 圆角 37"/>
            <p:cNvSpPr/>
            <p:nvPr/>
          </p:nvSpPr>
          <p:spPr>
            <a:xfrm>
              <a:off x="6763371" y="2311237"/>
              <a:ext cx="864000" cy="1994684"/>
            </a:xfrm>
            <a:prstGeom prst="roundRect">
              <a:avLst>
                <a:gd name="adj" fmla="val 17677"/>
              </a:avLst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11479" y="3123105"/>
              <a:ext cx="582211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FFFF"/>
                  </a:solidFill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98881" y="1916945"/>
            <a:ext cx="1000066" cy="2859981"/>
            <a:chOff x="8898881" y="1897489"/>
            <a:chExt cx="1000066" cy="285998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400834" y="4070590"/>
              <a:ext cx="0" cy="68688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: 形状 40"/>
            <p:cNvSpPr/>
            <p:nvPr/>
          </p:nvSpPr>
          <p:spPr>
            <a:xfrm>
              <a:off x="8898881" y="1897489"/>
              <a:ext cx="1000066" cy="2497709"/>
            </a:xfrm>
            <a:custGeom>
              <a:avLst/>
              <a:gdLst>
                <a:gd name="connsiteX0" fmla="*/ 293197 w 1000066"/>
                <a:gd name="connsiteY0" fmla="*/ 0 h 2497709"/>
                <a:gd name="connsiteX1" fmla="*/ 706868 w 1000066"/>
                <a:gd name="connsiteY1" fmla="*/ 0 h 2497709"/>
                <a:gd name="connsiteX2" fmla="*/ 706868 w 1000066"/>
                <a:gd name="connsiteY2" fmla="*/ 190607 h 2497709"/>
                <a:gd name="connsiteX3" fmla="*/ 823284 w 1000066"/>
                <a:gd name="connsiteY3" fmla="*/ 190607 h 2497709"/>
                <a:gd name="connsiteX4" fmla="*/ 1000066 w 1000066"/>
                <a:gd name="connsiteY4" fmla="*/ 367389 h 2497709"/>
                <a:gd name="connsiteX5" fmla="*/ 1000066 w 1000066"/>
                <a:gd name="connsiteY5" fmla="*/ 2320927 h 2497709"/>
                <a:gd name="connsiteX6" fmla="*/ 823284 w 1000066"/>
                <a:gd name="connsiteY6" fmla="*/ 2497709 h 2497709"/>
                <a:gd name="connsiteX7" fmla="*/ 176782 w 1000066"/>
                <a:gd name="connsiteY7" fmla="*/ 2497709 h 2497709"/>
                <a:gd name="connsiteX8" fmla="*/ 0 w 1000066"/>
                <a:gd name="connsiteY8" fmla="*/ 2320927 h 2497709"/>
                <a:gd name="connsiteX9" fmla="*/ 0 w 1000066"/>
                <a:gd name="connsiteY9" fmla="*/ 367389 h 2497709"/>
                <a:gd name="connsiteX10" fmla="*/ 176782 w 1000066"/>
                <a:gd name="connsiteY10" fmla="*/ 190607 h 2497709"/>
                <a:gd name="connsiteX11" fmla="*/ 293197 w 1000066"/>
                <a:gd name="connsiteY11" fmla="*/ 190607 h 249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66" h="2497709">
                  <a:moveTo>
                    <a:pt x="293197" y="0"/>
                  </a:moveTo>
                  <a:lnTo>
                    <a:pt x="706868" y="0"/>
                  </a:lnTo>
                  <a:lnTo>
                    <a:pt x="706868" y="190607"/>
                  </a:lnTo>
                  <a:lnTo>
                    <a:pt x="823284" y="190607"/>
                  </a:lnTo>
                  <a:cubicBezTo>
                    <a:pt x="920918" y="190607"/>
                    <a:pt x="1000066" y="269755"/>
                    <a:pt x="1000066" y="367389"/>
                  </a:cubicBezTo>
                  <a:lnTo>
                    <a:pt x="1000066" y="2320927"/>
                  </a:lnTo>
                  <a:cubicBezTo>
                    <a:pt x="1000066" y="2418561"/>
                    <a:pt x="920918" y="2497709"/>
                    <a:pt x="823284" y="2497709"/>
                  </a:cubicBezTo>
                  <a:lnTo>
                    <a:pt x="176782" y="2497709"/>
                  </a:lnTo>
                  <a:cubicBezTo>
                    <a:pt x="79148" y="2497709"/>
                    <a:pt x="0" y="2418561"/>
                    <a:pt x="0" y="2320927"/>
                  </a:cubicBezTo>
                  <a:lnTo>
                    <a:pt x="0" y="367389"/>
                  </a:lnTo>
                  <a:cubicBezTo>
                    <a:pt x="0" y="269755"/>
                    <a:pt x="79148" y="190607"/>
                    <a:pt x="176782" y="190607"/>
                  </a:cubicBezTo>
                  <a:lnTo>
                    <a:pt x="293197" y="190607"/>
                  </a:lnTo>
                  <a:close/>
                </a:path>
              </a:pathLst>
            </a:custGeom>
            <a:noFill/>
            <a:ln>
              <a:solidFill>
                <a:srgbClr val="19141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: 圆角 36"/>
            <p:cNvSpPr/>
            <p:nvPr/>
          </p:nvSpPr>
          <p:spPr>
            <a:xfrm>
              <a:off x="8966914" y="2480050"/>
              <a:ext cx="864000" cy="1825871"/>
            </a:xfrm>
            <a:prstGeom prst="roundRect">
              <a:avLst>
                <a:gd name="adj" fmla="val 17677"/>
              </a:avLst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120632" y="3131375"/>
              <a:ext cx="582211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FFFF"/>
                  </a:solidFill>
                  <a:cs typeface="+mn-ea"/>
                  <a:sym typeface="+mn-lt"/>
                </a:rPr>
                <a:t>04</a:t>
              </a:r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834586" y="4886555"/>
            <a:ext cx="1902506" cy="11878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  <a:defRPr/>
            </a:pPr>
            <a:r>
              <a:rPr lang="zh-CN" altLang="en-US" sz="1400" dirty="0">
                <a:cs typeface="+mn-ea"/>
                <a:sym typeface="+mn-lt"/>
              </a:rPr>
              <a:t>详写内容</a:t>
            </a:r>
            <a:r>
              <a:rPr lang="en-US" altLang="zh-CN" sz="1400" dirty="0">
                <a:cs typeface="+mn-ea"/>
                <a:sym typeface="+mn-lt"/>
              </a:rPr>
              <a:t>……</a:t>
            </a:r>
            <a:r>
              <a:rPr lang="zh-CN" altLang="en-US" sz="1400" dirty="0"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09563" y="4886555"/>
            <a:ext cx="1902506" cy="11878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  <a:defRPr/>
            </a:pPr>
            <a:r>
              <a:rPr lang="zh-CN" altLang="en-US" sz="1400" dirty="0">
                <a:cs typeface="+mn-ea"/>
                <a:sym typeface="+mn-lt"/>
              </a:rPr>
              <a:t>详写内容</a:t>
            </a:r>
            <a:r>
              <a:rPr lang="en-US" altLang="zh-CN" sz="1400" dirty="0">
                <a:cs typeface="+mn-ea"/>
                <a:sym typeface="+mn-lt"/>
              </a:rPr>
              <a:t>……</a:t>
            </a:r>
            <a:r>
              <a:rPr lang="zh-CN" altLang="en-US" sz="1400" dirty="0"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53294" y="4886554"/>
            <a:ext cx="1902506" cy="11878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  <a:defRPr/>
            </a:pPr>
            <a:r>
              <a:rPr lang="zh-CN" altLang="en-US" sz="1400" dirty="0">
                <a:cs typeface="+mn-ea"/>
                <a:sym typeface="+mn-lt"/>
              </a:rPr>
              <a:t>详写内容</a:t>
            </a:r>
            <a:r>
              <a:rPr lang="en-US" altLang="zh-CN" sz="1400" dirty="0">
                <a:cs typeface="+mn-ea"/>
                <a:sym typeface="+mn-lt"/>
              </a:rPr>
              <a:t>……</a:t>
            </a:r>
            <a:r>
              <a:rPr lang="zh-CN" altLang="en-US" sz="1400" dirty="0"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28270" y="4886553"/>
            <a:ext cx="1902506" cy="11878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  <a:defRPr/>
            </a:pPr>
            <a:r>
              <a:rPr lang="zh-CN" altLang="en-US" sz="1400" dirty="0">
                <a:cs typeface="+mn-ea"/>
                <a:sym typeface="+mn-lt"/>
              </a:rPr>
              <a:t>详写内容</a:t>
            </a:r>
            <a:r>
              <a:rPr lang="en-US" altLang="zh-CN" sz="1400" dirty="0">
                <a:cs typeface="+mn-ea"/>
                <a:sym typeface="+mn-lt"/>
              </a:rPr>
              <a:t>……</a:t>
            </a:r>
            <a:r>
              <a:rPr lang="zh-CN" altLang="en-US" sz="1400" dirty="0"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5247662" cy="6858000"/>
          </a:xfrm>
          <a:custGeom>
            <a:avLst/>
            <a:gdLst>
              <a:gd name="connsiteX0" fmla="*/ 0 w 5247662"/>
              <a:gd name="connsiteY0" fmla="*/ 0 h 6858000"/>
              <a:gd name="connsiteX1" fmla="*/ 1853795 w 5247662"/>
              <a:gd name="connsiteY1" fmla="*/ 0 h 6858000"/>
              <a:gd name="connsiteX2" fmla="*/ 2905246 w 5247662"/>
              <a:gd name="connsiteY2" fmla="*/ 0 h 6858000"/>
              <a:gd name="connsiteX3" fmla="*/ 3317203 w 5247662"/>
              <a:gd name="connsiteY3" fmla="*/ 0 h 6858000"/>
              <a:gd name="connsiteX4" fmla="*/ 5217980 w 5247662"/>
              <a:gd name="connsiteY4" fmla="*/ 1900777 h 6858000"/>
              <a:gd name="connsiteX5" fmla="*/ 3951463 w 5247662"/>
              <a:gd name="connsiteY5" fmla="*/ 3167294 h 6858000"/>
              <a:gd name="connsiteX6" fmla="*/ 5158612 w 5247662"/>
              <a:gd name="connsiteY6" fmla="*/ 4374443 h 6858000"/>
              <a:gd name="connsiteX7" fmla="*/ 3961358 w 5247662"/>
              <a:gd name="connsiteY7" fmla="*/ 5571696 h 6858000"/>
              <a:gd name="connsiteX8" fmla="*/ 5247662 w 5247662"/>
              <a:gd name="connsiteY8" fmla="*/ 6858000 h 6858000"/>
              <a:gd name="connsiteX9" fmla="*/ 2905246 w 5247662"/>
              <a:gd name="connsiteY9" fmla="*/ 6858000 h 6858000"/>
              <a:gd name="connsiteX10" fmla="*/ 1853795 w 5247662"/>
              <a:gd name="connsiteY10" fmla="*/ 6858000 h 6858000"/>
              <a:gd name="connsiteX11" fmla="*/ 0 w 524766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47662" h="6858000">
                <a:moveTo>
                  <a:pt x="0" y="0"/>
                </a:moveTo>
                <a:lnTo>
                  <a:pt x="1853795" y="0"/>
                </a:lnTo>
                <a:lnTo>
                  <a:pt x="2905246" y="0"/>
                </a:lnTo>
                <a:lnTo>
                  <a:pt x="3317203" y="0"/>
                </a:lnTo>
                <a:lnTo>
                  <a:pt x="5217980" y="1900777"/>
                </a:lnTo>
                <a:lnTo>
                  <a:pt x="3951463" y="3167294"/>
                </a:lnTo>
                <a:lnTo>
                  <a:pt x="5158612" y="4374443"/>
                </a:lnTo>
                <a:lnTo>
                  <a:pt x="3961358" y="5571696"/>
                </a:lnTo>
                <a:lnTo>
                  <a:pt x="5247662" y="6858000"/>
                </a:lnTo>
                <a:lnTo>
                  <a:pt x="2905246" y="6858000"/>
                </a:lnTo>
                <a:lnTo>
                  <a:pt x="185379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l="-77042" t="-2270" r="-33086" b="-227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3530277" y="0"/>
            <a:ext cx="3634451" cy="1817226"/>
          </a:xfrm>
          <a:custGeom>
            <a:avLst/>
            <a:gdLst>
              <a:gd name="connsiteX0" fmla="*/ 0 w 2986268"/>
              <a:gd name="connsiteY0" fmla="*/ 0 h 1493134"/>
              <a:gd name="connsiteX1" fmla="*/ 2986268 w 2986268"/>
              <a:gd name="connsiteY1" fmla="*/ 0 h 1493134"/>
              <a:gd name="connsiteX2" fmla="*/ 1493134 w 2986268"/>
              <a:gd name="connsiteY2" fmla="*/ 1493134 h 14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6268" h="1493134">
                <a:moveTo>
                  <a:pt x="0" y="0"/>
                </a:moveTo>
                <a:lnTo>
                  <a:pt x="2986268" y="0"/>
                </a:lnTo>
                <a:lnTo>
                  <a:pt x="1493134" y="1493134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229091" y="2141317"/>
            <a:ext cx="2037142" cy="2037140"/>
          </a:xfrm>
          <a:prstGeom prst="diamond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 w="38100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317500" dist="152400" dir="8100000" algn="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072831" y="4421528"/>
            <a:ext cx="2349661" cy="2349661"/>
          </a:xfrm>
          <a:prstGeom prst="diamond">
            <a:avLst/>
          </a:pr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2946810" y="0"/>
            <a:ext cx="2312423" cy="6858000"/>
          </a:xfrm>
          <a:custGeom>
            <a:avLst/>
            <a:gdLst>
              <a:gd name="connsiteX0" fmla="*/ 0 w 2312423"/>
              <a:gd name="connsiteY0" fmla="*/ 0 h 6858000"/>
              <a:gd name="connsiteX1" fmla="*/ 381964 w 2312423"/>
              <a:gd name="connsiteY1" fmla="*/ 0 h 6858000"/>
              <a:gd name="connsiteX2" fmla="*/ 2282741 w 2312423"/>
              <a:gd name="connsiteY2" fmla="*/ 1900777 h 6858000"/>
              <a:gd name="connsiteX3" fmla="*/ 1016224 w 2312423"/>
              <a:gd name="connsiteY3" fmla="*/ 3167294 h 6858000"/>
              <a:gd name="connsiteX4" fmla="*/ 2223373 w 2312423"/>
              <a:gd name="connsiteY4" fmla="*/ 4374443 h 6858000"/>
              <a:gd name="connsiteX5" fmla="*/ 1026119 w 2312423"/>
              <a:gd name="connsiteY5" fmla="*/ 5571696 h 6858000"/>
              <a:gd name="connsiteX6" fmla="*/ 2312423 w 2312423"/>
              <a:gd name="connsiteY6" fmla="*/ 6858000 h 6858000"/>
              <a:gd name="connsiteX7" fmla="*/ 1930459 w 2312423"/>
              <a:gd name="connsiteY7" fmla="*/ 6858000 h 6858000"/>
              <a:gd name="connsiteX8" fmla="*/ 644155 w 2312423"/>
              <a:gd name="connsiteY8" fmla="*/ 5571696 h 6858000"/>
              <a:gd name="connsiteX9" fmla="*/ 1841409 w 2312423"/>
              <a:gd name="connsiteY9" fmla="*/ 4374443 h 6858000"/>
              <a:gd name="connsiteX10" fmla="*/ 634260 w 2312423"/>
              <a:gd name="connsiteY10" fmla="*/ 3167294 h 6858000"/>
              <a:gd name="connsiteX11" fmla="*/ 1900777 w 2312423"/>
              <a:gd name="connsiteY11" fmla="*/ 19007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2423" h="6858000">
                <a:moveTo>
                  <a:pt x="0" y="0"/>
                </a:moveTo>
                <a:lnTo>
                  <a:pt x="381964" y="0"/>
                </a:lnTo>
                <a:lnTo>
                  <a:pt x="2282741" y="1900777"/>
                </a:lnTo>
                <a:lnTo>
                  <a:pt x="1016224" y="3167294"/>
                </a:lnTo>
                <a:lnTo>
                  <a:pt x="2223373" y="4374443"/>
                </a:lnTo>
                <a:lnTo>
                  <a:pt x="1026119" y="5571696"/>
                </a:lnTo>
                <a:lnTo>
                  <a:pt x="2312423" y="6858000"/>
                </a:lnTo>
                <a:lnTo>
                  <a:pt x="1930459" y="6858000"/>
                </a:lnTo>
                <a:lnTo>
                  <a:pt x="644155" y="5571696"/>
                </a:lnTo>
                <a:lnTo>
                  <a:pt x="1841409" y="4374443"/>
                </a:lnTo>
                <a:lnTo>
                  <a:pt x="634260" y="3167294"/>
                </a:lnTo>
                <a:lnTo>
                  <a:pt x="1900777" y="1900777"/>
                </a:lnTo>
                <a:close/>
              </a:path>
            </a:pathLst>
          </a:cu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6618833" y="4188370"/>
            <a:ext cx="492943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6453944" y="2468231"/>
            <a:ext cx="6720913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dirty="0">
                <a:solidFill>
                  <a:srgbClr val="FFB300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谢谢观看</a:t>
            </a:r>
            <a:endParaRPr lang="zh-CN" altLang="en-US" sz="7200" dirty="0">
              <a:solidFill>
                <a:srgbClr val="FFB300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6529943" y="1851697"/>
            <a:ext cx="4616922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dirty="0"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智慧养老解决方案</a:t>
            </a:r>
            <a:r>
              <a:rPr lang="en-US" altLang="zh-CN" sz="3200" dirty="0"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PPT</a:t>
            </a:r>
            <a:endParaRPr lang="zh-CN" altLang="en-US" sz="3200" dirty="0"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96363" y="3724868"/>
            <a:ext cx="3384550" cy="175446"/>
            <a:chOff x="1019175" y="3279470"/>
            <a:chExt cx="3384550" cy="17544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19175" y="3367190"/>
              <a:ext cx="3384550" cy="0"/>
            </a:xfrm>
            <a:prstGeom prst="line">
              <a:avLst/>
            </a:prstGeom>
            <a:noFill/>
            <a:ln w="9525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ysDot"/>
              <a:round/>
            </a:ln>
            <a:effectLst/>
          </p:spPr>
        </p:cxnSp>
        <p:sp>
          <p:nvSpPr>
            <p:cNvPr id="27" name="矩形: 圆角 26"/>
            <p:cNvSpPr/>
            <p:nvPr/>
          </p:nvSpPr>
          <p:spPr>
            <a:xfrm>
              <a:off x="3221945" y="3279470"/>
              <a:ext cx="915268" cy="175446"/>
            </a:xfrm>
            <a:prstGeom prst="roundRect">
              <a:avLst>
                <a:gd name="adj" fmla="val 0"/>
              </a:avLst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49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49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49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5" grpId="0" animBg="1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888547" y="1665173"/>
            <a:ext cx="6245165" cy="3934369"/>
          </a:xfrm>
          <a:custGeom>
            <a:avLst/>
            <a:gdLst>
              <a:gd name="connsiteX0" fmla="*/ 202558 w 6245165"/>
              <a:gd name="connsiteY0" fmla="*/ 0 h 3934369"/>
              <a:gd name="connsiteX1" fmla="*/ 6097788 w 6245165"/>
              <a:gd name="connsiteY1" fmla="*/ 0 h 3934369"/>
              <a:gd name="connsiteX2" fmla="*/ 5946785 w 6245165"/>
              <a:gd name="connsiteY2" fmla="*/ 200350 h 3934369"/>
              <a:gd name="connsiteX3" fmla="*/ 205303 w 6245165"/>
              <a:gd name="connsiteY3" fmla="*/ 200350 h 3934369"/>
              <a:gd name="connsiteX4" fmla="*/ 205303 w 6245165"/>
              <a:gd name="connsiteY4" fmla="*/ 3327304 h 3934369"/>
              <a:gd name="connsiteX5" fmla="*/ 5979341 w 6245165"/>
              <a:gd name="connsiteY5" fmla="*/ 3327304 h 3934369"/>
              <a:gd name="connsiteX6" fmla="*/ 6245165 w 6245165"/>
              <a:gd name="connsiteY6" fmla="*/ 3527654 h 3934369"/>
              <a:gd name="connsiteX7" fmla="*/ 1084347 w 6245165"/>
              <a:gd name="connsiteY7" fmla="*/ 3527654 h 3934369"/>
              <a:gd name="connsiteX8" fmla="*/ 572986 w 6245165"/>
              <a:gd name="connsiteY8" fmla="*/ 3934369 h 3934369"/>
              <a:gd name="connsiteX9" fmla="*/ 383987 w 6245165"/>
              <a:gd name="connsiteY9" fmla="*/ 3527654 h 3934369"/>
              <a:gd name="connsiteX10" fmla="*/ 202558 w 6245165"/>
              <a:gd name="connsiteY10" fmla="*/ 3527654 h 3934369"/>
              <a:gd name="connsiteX11" fmla="*/ 0 w 6245165"/>
              <a:gd name="connsiteY11" fmla="*/ 3325096 h 3934369"/>
              <a:gd name="connsiteX12" fmla="*/ 0 w 6245165"/>
              <a:gd name="connsiteY12" fmla="*/ 202558 h 3934369"/>
              <a:gd name="connsiteX13" fmla="*/ 202558 w 6245165"/>
              <a:gd name="connsiteY13" fmla="*/ 0 h 393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5165" h="3934369">
                <a:moveTo>
                  <a:pt x="202558" y="0"/>
                </a:moveTo>
                <a:lnTo>
                  <a:pt x="6097788" y="0"/>
                </a:lnTo>
                <a:lnTo>
                  <a:pt x="5946785" y="200350"/>
                </a:lnTo>
                <a:lnTo>
                  <a:pt x="205303" y="200350"/>
                </a:lnTo>
                <a:lnTo>
                  <a:pt x="205303" y="3327304"/>
                </a:lnTo>
                <a:lnTo>
                  <a:pt x="5979341" y="3327304"/>
                </a:lnTo>
                <a:lnTo>
                  <a:pt x="6245165" y="3527654"/>
                </a:lnTo>
                <a:lnTo>
                  <a:pt x="1084347" y="3527654"/>
                </a:lnTo>
                <a:lnTo>
                  <a:pt x="572986" y="3934369"/>
                </a:lnTo>
                <a:lnTo>
                  <a:pt x="383987" y="3527654"/>
                </a:lnTo>
                <a:lnTo>
                  <a:pt x="202558" y="3527654"/>
                </a:lnTo>
                <a:cubicBezTo>
                  <a:pt x="90688" y="3527654"/>
                  <a:pt x="0" y="3436966"/>
                  <a:pt x="0" y="3325096"/>
                </a:cubicBezTo>
                <a:lnTo>
                  <a:pt x="0" y="202558"/>
                </a:lnTo>
                <a:cubicBezTo>
                  <a:pt x="0" y="90688"/>
                  <a:pt x="90688" y="0"/>
                  <a:pt x="202558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722623" y="-875050"/>
            <a:ext cx="5829300" cy="5829300"/>
          </a:xfrm>
          <a:prstGeom prst="diamond">
            <a:avLst/>
          </a:prstGeom>
          <a:blipFill dpi="0" rotWithShape="1">
            <a:blip r:embed="rId1"/>
            <a:srcRect/>
            <a:stretch>
              <a:fillRect l="-55082" t="-14524" r="-25867" b="-3124"/>
            </a:stretch>
          </a:blip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21121" y="2121561"/>
            <a:ext cx="346330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600" b="1" spc="300"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800" spc="0" dirty="0">
                <a:solidFill>
                  <a:srgbClr val="FFB300"/>
                </a:solidFill>
                <a:latin typeface="+mn-lt"/>
                <a:ea typeface="+mn-ea"/>
                <a:cs typeface="+mn-ea"/>
                <a:sym typeface="+mn-lt"/>
              </a:rPr>
              <a:t>PART 01</a:t>
            </a:r>
            <a:endParaRPr lang="zh-CN" altLang="en-US" sz="4800" spc="0" dirty="0">
              <a:solidFill>
                <a:srgbClr val="FFB3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6968784" y="3429000"/>
            <a:ext cx="3056676" cy="3056676"/>
          </a:xfrm>
          <a:prstGeom prst="diamond">
            <a:avLst/>
          </a:prstGeom>
          <a:noFill/>
          <a:ln w="31750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62248" y="2900099"/>
            <a:ext cx="6381051" cy="894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lnSpc>
                <a:spcPct val="114000"/>
              </a:lnSpc>
              <a:defRPr/>
            </a:pPr>
            <a:r>
              <a:rPr lang="zh-CN" altLang="en-US" sz="48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智慧养老发展情况</a:t>
            </a:r>
            <a:endParaRPr lang="zh-CN" altLang="en-US" sz="48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 bwMode="auto">
          <a:xfrm>
            <a:off x="1760168" y="3856606"/>
            <a:ext cx="5185209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random/>
      </p:transition>
    </mc:Choice>
    <mc:Fallback>
      <p:transition spd="slow" advClick="0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21" grpId="0"/>
      <p:bldP spid="9" grpId="0" animBg="1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一、智慧养老发展情况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6"/>
          <p:cNvSpPr/>
          <p:nvPr/>
        </p:nvSpPr>
        <p:spPr>
          <a:xfrm>
            <a:off x="0" y="3775073"/>
            <a:ext cx="6305041" cy="2470083"/>
          </a:xfrm>
          <a:prstGeom prst="rect">
            <a:avLst/>
          </a:prstGeom>
          <a:blipFill dpi="0" rotWithShape="1">
            <a:blip r:embed="rId1"/>
            <a:srcRect/>
            <a:stretch>
              <a:fillRect l="-7528" t="-61670" r="-22938" b="-25655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矩形 47"/>
          <p:cNvSpPr/>
          <p:nvPr/>
        </p:nvSpPr>
        <p:spPr>
          <a:xfrm>
            <a:off x="6450956" y="3775073"/>
            <a:ext cx="679976" cy="2480719"/>
          </a:xfrm>
          <a:prstGeom prst="rect">
            <a:avLst/>
          </a:pr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矩形 48"/>
          <p:cNvSpPr/>
          <p:nvPr/>
        </p:nvSpPr>
        <p:spPr>
          <a:xfrm>
            <a:off x="0" y="1919303"/>
            <a:ext cx="330779" cy="1771179"/>
          </a:xfrm>
          <a:prstGeom prst="rect">
            <a:avLst/>
          </a:prstGeom>
          <a:solidFill>
            <a:srgbClr val="FFB3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矩形 49"/>
          <p:cNvSpPr/>
          <p:nvPr/>
        </p:nvSpPr>
        <p:spPr>
          <a:xfrm>
            <a:off x="466928" y="1919303"/>
            <a:ext cx="6652819" cy="1765676"/>
          </a:xfrm>
          <a:prstGeom prst="rect">
            <a:avLst/>
          </a:prstGeom>
          <a:solidFill>
            <a:srgbClr val="333E4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07972" y="2075913"/>
            <a:ext cx="6081934" cy="1452456"/>
            <a:chOff x="3762506" y="1807841"/>
            <a:chExt cx="6081934" cy="1452456"/>
          </a:xfrm>
        </p:grpSpPr>
        <p:sp>
          <p:nvSpPr>
            <p:cNvPr id="16" name="文本框 37"/>
            <p:cNvSpPr/>
            <p:nvPr/>
          </p:nvSpPr>
          <p:spPr>
            <a:xfrm>
              <a:off x="3762584" y="2110110"/>
              <a:ext cx="6081856" cy="1150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文字您的内容打在这里，或者通过复制您的文本后，在此框中选择粘贴，并选择只保留文字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此处添加标题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89740" y="4987927"/>
            <a:ext cx="853853" cy="853853"/>
            <a:chOff x="7018448" y="4423723"/>
            <a:chExt cx="853853" cy="853853"/>
          </a:xfrm>
          <a:solidFill>
            <a:schemeClr val="bg1"/>
          </a:solidFill>
        </p:grpSpPr>
        <p:sp>
          <p:nvSpPr>
            <p:cNvPr id="22" name="椭圆 21"/>
            <p:cNvSpPr/>
            <p:nvPr/>
          </p:nvSpPr>
          <p:spPr>
            <a:xfrm>
              <a:off x="7018448" y="4423723"/>
              <a:ext cx="853853" cy="853853"/>
            </a:xfrm>
            <a:prstGeom prst="ellipse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112"/>
            <p:cNvSpPr/>
            <p:nvPr/>
          </p:nvSpPr>
          <p:spPr>
            <a:xfrm>
              <a:off x="7221746" y="4629135"/>
              <a:ext cx="447258" cy="44303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00205" h="594532">
                  <a:moveTo>
                    <a:pt x="205953" y="525072"/>
                  </a:moveTo>
                  <a:cubicBezTo>
                    <a:pt x="205236" y="528413"/>
                    <a:pt x="204041" y="531516"/>
                    <a:pt x="202607" y="534619"/>
                  </a:cubicBezTo>
                  <a:cubicBezTo>
                    <a:pt x="204041" y="534857"/>
                    <a:pt x="205714" y="535335"/>
                    <a:pt x="207387" y="535812"/>
                  </a:cubicBezTo>
                  <a:cubicBezTo>
                    <a:pt x="207387" y="535335"/>
                    <a:pt x="207148" y="534857"/>
                    <a:pt x="207148" y="534380"/>
                  </a:cubicBezTo>
                  <a:cubicBezTo>
                    <a:pt x="207148" y="534141"/>
                    <a:pt x="207148" y="533903"/>
                    <a:pt x="207148" y="533664"/>
                  </a:cubicBezTo>
                  <a:cubicBezTo>
                    <a:pt x="206670" y="530800"/>
                    <a:pt x="206431" y="527936"/>
                    <a:pt x="205953" y="525072"/>
                  </a:cubicBezTo>
                  <a:close/>
                  <a:moveTo>
                    <a:pt x="410316" y="467074"/>
                  </a:moveTo>
                  <a:cubicBezTo>
                    <a:pt x="411034" y="469461"/>
                    <a:pt x="411034" y="472086"/>
                    <a:pt x="410316" y="474234"/>
                  </a:cubicBezTo>
                  <a:cubicBezTo>
                    <a:pt x="412229" y="473279"/>
                    <a:pt x="414141" y="472086"/>
                    <a:pt x="416053" y="471131"/>
                  </a:cubicBezTo>
                  <a:cubicBezTo>
                    <a:pt x="414141" y="470177"/>
                    <a:pt x="412707" y="468744"/>
                    <a:pt x="411751" y="467074"/>
                  </a:cubicBezTo>
                  <a:cubicBezTo>
                    <a:pt x="411273" y="467074"/>
                    <a:pt x="410795" y="467074"/>
                    <a:pt x="410316" y="467074"/>
                  </a:cubicBezTo>
                  <a:close/>
                  <a:moveTo>
                    <a:pt x="489194" y="451799"/>
                  </a:moveTo>
                  <a:cubicBezTo>
                    <a:pt x="489194" y="451799"/>
                    <a:pt x="489194" y="452037"/>
                    <a:pt x="489194" y="452276"/>
                  </a:cubicBezTo>
                  <a:cubicBezTo>
                    <a:pt x="489433" y="452276"/>
                    <a:pt x="489672" y="452276"/>
                    <a:pt x="489911" y="452515"/>
                  </a:cubicBezTo>
                  <a:cubicBezTo>
                    <a:pt x="491823" y="453469"/>
                    <a:pt x="493257" y="454663"/>
                    <a:pt x="494213" y="456333"/>
                  </a:cubicBezTo>
                  <a:cubicBezTo>
                    <a:pt x="495886" y="455140"/>
                    <a:pt x="497559" y="453947"/>
                    <a:pt x="499233" y="452753"/>
                  </a:cubicBezTo>
                  <a:cubicBezTo>
                    <a:pt x="495886" y="452515"/>
                    <a:pt x="492540" y="452037"/>
                    <a:pt x="489194" y="451799"/>
                  </a:cubicBezTo>
                  <a:close/>
                  <a:moveTo>
                    <a:pt x="68289" y="451088"/>
                  </a:moveTo>
                  <a:cubicBezTo>
                    <a:pt x="70441" y="456817"/>
                    <a:pt x="73071" y="462306"/>
                    <a:pt x="75941" y="467319"/>
                  </a:cubicBezTo>
                  <a:cubicBezTo>
                    <a:pt x="73789" y="462068"/>
                    <a:pt x="71637" y="456578"/>
                    <a:pt x="69724" y="451327"/>
                  </a:cubicBezTo>
                  <a:cubicBezTo>
                    <a:pt x="69245" y="451327"/>
                    <a:pt x="68767" y="451327"/>
                    <a:pt x="68289" y="451088"/>
                  </a:cubicBezTo>
                  <a:close/>
                  <a:moveTo>
                    <a:pt x="424180" y="447502"/>
                  </a:moveTo>
                  <a:cubicBezTo>
                    <a:pt x="425614" y="448457"/>
                    <a:pt x="426570" y="449650"/>
                    <a:pt x="427048" y="451083"/>
                  </a:cubicBezTo>
                  <a:cubicBezTo>
                    <a:pt x="428482" y="451083"/>
                    <a:pt x="429677" y="451083"/>
                    <a:pt x="430872" y="451083"/>
                  </a:cubicBezTo>
                  <a:cubicBezTo>
                    <a:pt x="430872" y="449889"/>
                    <a:pt x="431111" y="448696"/>
                    <a:pt x="431111" y="447741"/>
                  </a:cubicBezTo>
                  <a:cubicBezTo>
                    <a:pt x="428960" y="447502"/>
                    <a:pt x="426570" y="447502"/>
                    <a:pt x="424180" y="447502"/>
                  </a:cubicBezTo>
                  <a:close/>
                  <a:moveTo>
                    <a:pt x="373029" y="423874"/>
                  </a:moveTo>
                  <a:cubicBezTo>
                    <a:pt x="403146" y="423874"/>
                    <a:pt x="433024" y="424112"/>
                    <a:pt x="463140" y="426260"/>
                  </a:cubicBezTo>
                  <a:cubicBezTo>
                    <a:pt x="487281" y="427692"/>
                    <a:pt x="516442" y="426499"/>
                    <a:pt x="539149" y="435807"/>
                  </a:cubicBezTo>
                  <a:cubicBezTo>
                    <a:pt x="548232" y="439626"/>
                    <a:pt x="547037" y="451321"/>
                    <a:pt x="537715" y="453231"/>
                  </a:cubicBezTo>
                  <a:cubicBezTo>
                    <a:pt x="535564" y="482110"/>
                    <a:pt x="510467" y="510990"/>
                    <a:pt x="488955" y="527459"/>
                  </a:cubicBezTo>
                  <a:cubicBezTo>
                    <a:pt x="459794" y="550371"/>
                    <a:pt x="426331" y="566601"/>
                    <a:pt x="390717" y="576864"/>
                  </a:cubicBezTo>
                  <a:cubicBezTo>
                    <a:pt x="327854" y="595481"/>
                    <a:pt x="244196" y="606937"/>
                    <a:pt x="184441" y="571613"/>
                  </a:cubicBezTo>
                  <a:cubicBezTo>
                    <a:pt x="182529" y="572329"/>
                    <a:pt x="180139" y="572091"/>
                    <a:pt x="178226" y="570659"/>
                  </a:cubicBezTo>
                  <a:cubicBezTo>
                    <a:pt x="162451" y="559680"/>
                    <a:pt x="165797" y="529607"/>
                    <a:pt x="166514" y="513138"/>
                  </a:cubicBezTo>
                  <a:cubicBezTo>
                    <a:pt x="167470" y="487838"/>
                    <a:pt x="170339" y="461584"/>
                    <a:pt x="175836" y="437001"/>
                  </a:cubicBezTo>
                  <a:cubicBezTo>
                    <a:pt x="176792" y="433421"/>
                    <a:pt x="179422" y="431989"/>
                    <a:pt x="182290" y="432227"/>
                  </a:cubicBezTo>
                  <a:cubicBezTo>
                    <a:pt x="245392" y="424590"/>
                    <a:pt x="309688" y="423396"/>
                    <a:pt x="373029" y="423874"/>
                  </a:cubicBezTo>
                  <a:close/>
                  <a:moveTo>
                    <a:pt x="62310" y="389031"/>
                  </a:moveTo>
                  <a:cubicBezTo>
                    <a:pt x="59680" y="391179"/>
                    <a:pt x="57288" y="393327"/>
                    <a:pt x="54897" y="395476"/>
                  </a:cubicBezTo>
                  <a:cubicBezTo>
                    <a:pt x="55614" y="395953"/>
                    <a:pt x="56332" y="396669"/>
                    <a:pt x="56810" y="397146"/>
                  </a:cubicBezTo>
                  <a:cubicBezTo>
                    <a:pt x="58484" y="394282"/>
                    <a:pt x="60397" y="391657"/>
                    <a:pt x="62310" y="389031"/>
                  </a:cubicBezTo>
                  <a:close/>
                  <a:moveTo>
                    <a:pt x="469860" y="341756"/>
                  </a:moveTo>
                  <a:cubicBezTo>
                    <a:pt x="467948" y="354167"/>
                    <a:pt x="465318" y="366578"/>
                    <a:pt x="461972" y="378750"/>
                  </a:cubicBezTo>
                  <a:cubicBezTo>
                    <a:pt x="462211" y="378750"/>
                    <a:pt x="462450" y="378750"/>
                    <a:pt x="462689" y="378511"/>
                  </a:cubicBezTo>
                  <a:cubicBezTo>
                    <a:pt x="462211" y="375170"/>
                    <a:pt x="463406" y="371828"/>
                    <a:pt x="465796" y="369680"/>
                  </a:cubicBezTo>
                  <a:cubicBezTo>
                    <a:pt x="464840" y="366100"/>
                    <a:pt x="465796" y="362043"/>
                    <a:pt x="468426" y="359179"/>
                  </a:cubicBezTo>
                  <a:cubicBezTo>
                    <a:pt x="467948" y="355838"/>
                    <a:pt x="469143" y="352019"/>
                    <a:pt x="471533" y="349632"/>
                  </a:cubicBezTo>
                  <a:cubicBezTo>
                    <a:pt x="471533" y="348677"/>
                    <a:pt x="471533" y="347961"/>
                    <a:pt x="471294" y="347007"/>
                  </a:cubicBezTo>
                  <a:cubicBezTo>
                    <a:pt x="470816" y="345097"/>
                    <a:pt x="470338" y="343427"/>
                    <a:pt x="469860" y="341756"/>
                  </a:cubicBezTo>
                  <a:close/>
                  <a:moveTo>
                    <a:pt x="143856" y="302390"/>
                  </a:moveTo>
                  <a:cubicBezTo>
                    <a:pt x="147324" y="304538"/>
                    <a:pt x="149596" y="308834"/>
                    <a:pt x="148878" y="313846"/>
                  </a:cubicBezTo>
                  <a:cubicBezTo>
                    <a:pt x="137639" y="384257"/>
                    <a:pt x="139313" y="454669"/>
                    <a:pt x="137400" y="525796"/>
                  </a:cubicBezTo>
                  <a:cubicBezTo>
                    <a:pt x="136921" y="536536"/>
                    <a:pt x="123290" y="538207"/>
                    <a:pt x="118747" y="531047"/>
                  </a:cubicBezTo>
                  <a:cubicBezTo>
                    <a:pt x="96268" y="532240"/>
                    <a:pt x="72354" y="502644"/>
                    <a:pt x="60397" y="487845"/>
                  </a:cubicBezTo>
                  <a:cubicBezTo>
                    <a:pt x="43418" y="466841"/>
                    <a:pt x="25483" y="437961"/>
                    <a:pt x="26918" y="409796"/>
                  </a:cubicBezTo>
                  <a:cubicBezTo>
                    <a:pt x="26918" y="408603"/>
                    <a:pt x="27157" y="407887"/>
                    <a:pt x="27635" y="406932"/>
                  </a:cubicBezTo>
                  <a:cubicBezTo>
                    <a:pt x="25722" y="404784"/>
                    <a:pt x="25483" y="401681"/>
                    <a:pt x="27635" y="398578"/>
                  </a:cubicBezTo>
                  <a:cubicBezTo>
                    <a:pt x="55854" y="361344"/>
                    <a:pt x="96985" y="334850"/>
                    <a:pt x="131660" y="303822"/>
                  </a:cubicBezTo>
                  <a:cubicBezTo>
                    <a:pt x="135726" y="300242"/>
                    <a:pt x="140389" y="300242"/>
                    <a:pt x="143856" y="302390"/>
                  </a:cubicBezTo>
                  <a:close/>
                  <a:moveTo>
                    <a:pt x="567143" y="210010"/>
                  </a:moveTo>
                  <a:cubicBezTo>
                    <a:pt x="566665" y="210726"/>
                    <a:pt x="565709" y="211203"/>
                    <a:pt x="564992" y="211680"/>
                  </a:cubicBezTo>
                  <a:cubicBezTo>
                    <a:pt x="564992" y="211919"/>
                    <a:pt x="565231" y="212158"/>
                    <a:pt x="565231" y="212396"/>
                  </a:cubicBezTo>
                  <a:cubicBezTo>
                    <a:pt x="566904" y="213351"/>
                    <a:pt x="568338" y="214783"/>
                    <a:pt x="569295" y="216454"/>
                  </a:cubicBezTo>
                  <a:cubicBezTo>
                    <a:pt x="568578" y="214306"/>
                    <a:pt x="567860" y="212158"/>
                    <a:pt x="567143" y="210010"/>
                  </a:cubicBezTo>
                  <a:close/>
                  <a:moveTo>
                    <a:pt x="166506" y="187807"/>
                  </a:moveTo>
                  <a:cubicBezTo>
                    <a:pt x="166267" y="187807"/>
                    <a:pt x="166028" y="187807"/>
                    <a:pt x="165789" y="188046"/>
                  </a:cubicBezTo>
                  <a:cubicBezTo>
                    <a:pt x="164594" y="189717"/>
                    <a:pt x="163399" y="191626"/>
                    <a:pt x="161965" y="193297"/>
                  </a:cubicBezTo>
                  <a:cubicBezTo>
                    <a:pt x="162443" y="193535"/>
                    <a:pt x="162921" y="193774"/>
                    <a:pt x="163399" y="194012"/>
                  </a:cubicBezTo>
                  <a:cubicBezTo>
                    <a:pt x="164833" y="193058"/>
                    <a:pt x="166267" y="191865"/>
                    <a:pt x="167462" y="190910"/>
                  </a:cubicBezTo>
                  <a:cubicBezTo>
                    <a:pt x="166984" y="189955"/>
                    <a:pt x="166745" y="188762"/>
                    <a:pt x="166506" y="187807"/>
                  </a:cubicBezTo>
                  <a:close/>
                  <a:moveTo>
                    <a:pt x="479182" y="82082"/>
                  </a:moveTo>
                  <a:cubicBezTo>
                    <a:pt x="479182" y="82321"/>
                    <a:pt x="479182" y="82321"/>
                    <a:pt x="479182" y="82560"/>
                  </a:cubicBezTo>
                  <a:lnTo>
                    <a:pt x="480828" y="83519"/>
                  </a:lnTo>
                  <a:lnTo>
                    <a:pt x="483497" y="85847"/>
                  </a:lnTo>
                  <a:lnTo>
                    <a:pt x="492089" y="95448"/>
                  </a:lnTo>
                  <a:cubicBezTo>
                    <a:pt x="493045" y="95686"/>
                    <a:pt x="494241" y="96164"/>
                    <a:pt x="495197" y="96880"/>
                  </a:cubicBezTo>
                  <a:cubicBezTo>
                    <a:pt x="498065" y="99028"/>
                    <a:pt x="500933" y="101176"/>
                    <a:pt x="503802" y="103563"/>
                  </a:cubicBezTo>
                  <a:lnTo>
                    <a:pt x="483497" y="85847"/>
                  </a:lnTo>
                  <a:lnTo>
                    <a:pt x="482050" y="84230"/>
                  </a:lnTo>
                  <a:lnTo>
                    <a:pt x="480828" y="83519"/>
                  </a:lnTo>
                  <a:close/>
                  <a:moveTo>
                    <a:pt x="461016" y="53203"/>
                  </a:moveTo>
                  <a:cubicBezTo>
                    <a:pt x="479421" y="52248"/>
                    <a:pt x="501172" y="69671"/>
                    <a:pt x="512167" y="80412"/>
                  </a:cubicBezTo>
                  <a:cubicBezTo>
                    <a:pt x="535114" y="103085"/>
                    <a:pt x="554236" y="130294"/>
                    <a:pt x="569056" y="158934"/>
                  </a:cubicBezTo>
                  <a:cubicBezTo>
                    <a:pt x="585548" y="191155"/>
                    <a:pt x="599412" y="226000"/>
                    <a:pt x="600129" y="262756"/>
                  </a:cubicBezTo>
                  <a:cubicBezTo>
                    <a:pt x="601085" y="304046"/>
                    <a:pt x="592958" y="345336"/>
                    <a:pt x="585548" y="385910"/>
                  </a:cubicBezTo>
                  <a:cubicBezTo>
                    <a:pt x="584353" y="392593"/>
                    <a:pt x="575748" y="393309"/>
                    <a:pt x="571446" y="389729"/>
                  </a:cubicBezTo>
                  <a:cubicBezTo>
                    <a:pt x="560929" y="401662"/>
                    <a:pt x="537026" y="399276"/>
                    <a:pt x="522924" y="399037"/>
                  </a:cubicBezTo>
                  <a:cubicBezTo>
                    <a:pt x="499738" y="398321"/>
                    <a:pt x="476553" y="396650"/>
                    <a:pt x="453367" y="393309"/>
                  </a:cubicBezTo>
                  <a:cubicBezTo>
                    <a:pt x="447630" y="392593"/>
                    <a:pt x="447391" y="386865"/>
                    <a:pt x="450021" y="382807"/>
                  </a:cubicBezTo>
                  <a:cubicBezTo>
                    <a:pt x="449782" y="382330"/>
                    <a:pt x="449543" y="381614"/>
                    <a:pt x="449782" y="380659"/>
                  </a:cubicBezTo>
                  <a:cubicBezTo>
                    <a:pt x="452172" y="325288"/>
                    <a:pt x="455279" y="269916"/>
                    <a:pt x="454323" y="214544"/>
                  </a:cubicBezTo>
                  <a:cubicBezTo>
                    <a:pt x="453845" y="184949"/>
                    <a:pt x="452650" y="155593"/>
                    <a:pt x="450977" y="126236"/>
                  </a:cubicBezTo>
                  <a:cubicBezTo>
                    <a:pt x="450021" y="108097"/>
                    <a:pt x="447630" y="89481"/>
                    <a:pt x="448348" y="71342"/>
                  </a:cubicBezTo>
                  <a:cubicBezTo>
                    <a:pt x="443567" y="68001"/>
                    <a:pt x="443089" y="61557"/>
                    <a:pt x="448348" y="57738"/>
                  </a:cubicBezTo>
                  <a:cubicBezTo>
                    <a:pt x="449065" y="57260"/>
                    <a:pt x="449782" y="57022"/>
                    <a:pt x="450260" y="56544"/>
                  </a:cubicBezTo>
                  <a:cubicBezTo>
                    <a:pt x="452411" y="52964"/>
                    <a:pt x="456952" y="52010"/>
                    <a:pt x="461016" y="53203"/>
                  </a:cubicBezTo>
                  <a:close/>
                  <a:moveTo>
                    <a:pt x="158857" y="41271"/>
                  </a:moveTo>
                  <a:cubicBezTo>
                    <a:pt x="163160" y="40794"/>
                    <a:pt x="166267" y="42942"/>
                    <a:pt x="168179" y="46283"/>
                  </a:cubicBezTo>
                  <a:cubicBezTo>
                    <a:pt x="183476" y="55352"/>
                    <a:pt x="197340" y="68956"/>
                    <a:pt x="210486" y="80173"/>
                  </a:cubicBezTo>
                  <a:cubicBezTo>
                    <a:pt x="227456" y="94731"/>
                    <a:pt x="243948" y="109528"/>
                    <a:pt x="260680" y="124086"/>
                  </a:cubicBezTo>
                  <a:cubicBezTo>
                    <a:pt x="263309" y="126472"/>
                    <a:pt x="264982" y="131723"/>
                    <a:pt x="263548" y="135064"/>
                  </a:cubicBezTo>
                  <a:cubicBezTo>
                    <a:pt x="263070" y="135780"/>
                    <a:pt x="262831" y="136496"/>
                    <a:pt x="262592" y="136973"/>
                  </a:cubicBezTo>
                  <a:cubicBezTo>
                    <a:pt x="264026" y="140553"/>
                    <a:pt x="263548" y="144372"/>
                    <a:pt x="259724" y="147713"/>
                  </a:cubicBezTo>
                  <a:cubicBezTo>
                    <a:pt x="203554" y="191865"/>
                    <a:pt x="158618" y="249143"/>
                    <a:pt x="105556" y="296875"/>
                  </a:cubicBezTo>
                  <a:cubicBezTo>
                    <a:pt x="86674" y="313581"/>
                    <a:pt x="68269" y="330525"/>
                    <a:pt x="49387" y="346993"/>
                  </a:cubicBezTo>
                  <a:cubicBezTo>
                    <a:pt x="42455" y="352959"/>
                    <a:pt x="35284" y="360596"/>
                    <a:pt x="27397" y="365369"/>
                  </a:cubicBezTo>
                  <a:cubicBezTo>
                    <a:pt x="25485" y="366324"/>
                    <a:pt x="22138" y="366085"/>
                    <a:pt x="20226" y="366085"/>
                  </a:cubicBezTo>
                  <a:cubicBezTo>
                    <a:pt x="17597" y="371336"/>
                    <a:pt x="8514" y="371813"/>
                    <a:pt x="7319" y="365131"/>
                  </a:cubicBezTo>
                  <a:cubicBezTo>
                    <a:pt x="-18973" y="238642"/>
                    <a:pt x="25246" y="103561"/>
                    <a:pt x="145233" y="46999"/>
                  </a:cubicBezTo>
                  <a:cubicBezTo>
                    <a:pt x="147145" y="42226"/>
                    <a:pt x="153360" y="38885"/>
                    <a:pt x="158857" y="41271"/>
                  </a:cubicBezTo>
                  <a:close/>
                  <a:moveTo>
                    <a:pt x="237532" y="29356"/>
                  </a:moveTo>
                  <a:cubicBezTo>
                    <a:pt x="236098" y="29594"/>
                    <a:pt x="234663" y="29594"/>
                    <a:pt x="233229" y="29833"/>
                  </a:cubicBezTo>
                  <a:cubicBezTo>
                    <a:pt x="235620" y="30788"/>
                    <a:pt x="237771" y="31981"/>
                    <a:pt x="239922" y="33175"/>
                  </a:cubicBezTo>
                  <a:cubicBezTo>
                    <a:pt x="239683" y="32936"/>
                    <a:pt x="239683" y="32459"/>
                    <a:pt x="239683" y="31981"/>
                  </a:cubicBezTo>
                  <a:cubicBezTo>
                    <a:pt x="238488" y="31265"/>
                    <a:pt x="237771" y="30549"/>
                    <a:pt x="237532" y="29356"/>
                  </a:cubicBezTo>
                  <a:close/>
                  <a:moveTo>
                    <a:pt x="304522" y="175"/>
                  </a:moveTo>
                  <a:cubicBezTo>
                    <a:pt x="339899" y="-1018"/>
                    <a:pt x="374858" y="3696"/>
                    <a:pt x="406052" y="19808"/>
                  </a:cubicBezTo>
                  <a:cubicBezTo>
                    <a:pt x="412745" y="23388"/>
                    <a:pt x="412984" y="30310"/>
                    <a:pt x="409876" y="35084"/>
                  </a:cubicBezTo>
                  <a:cubicBezTo>
                    <a:pt x="416808" y="67070"/>
                    <a:pt x="412028" y="105500"/>
                    <a:pt x="412506" y="137485"/>
                  </a:cubicBezTo>
                  <a:cubicBezTo>
                    <a:pt x="412745" y="151568"/>
                    <a:pt x="419199" y="187134"/>
                    <a:pt x="412506" y="205752"/>
                  </a:cubicBezTo>
                  <a:cubicBezTo>
                    <a:pt x="412984" y="206468"/>
                    <a:pt x="413462" y="207184"/>
                    <a:pt x="413940" y="207900"/>
                  </a:cubicBezTo>
                  <a:cubicBezTo>
                    <a:pt x="420155" y="216732"/>
                    <a:pt x="406769" y="226519"/>
                    <a:pt x="399359" y="219119"/>
                  </a:cubicBezTo>
                  <a:cubicBezTo>
                    <a:pt x="336493" y="154671"/>
                    <a:pt x="287251" y="78288"/>
                    <a:pt x="204784" y="36039"/>
                  </a:cubicBezTo>
                  <a:cubicBezTo>
                    <a:pt x="202872" y="35084"/>
                    <a:pt x="201915" y="33891"/>
                    <a:pt x="201198" y="32459"/>
                  </a:cubicBezTo>
                  <a:cubicBezTo>
                    <a:pt x="193071" y="31265"/>
                    <a:pt x="191876" y="17898"/>
                    <a:pt x="200481" y="15989"/>
                  </a:cubicBezTo>
                  <a:cubicBezTo>
                    <a:pt x="233349" y="8470"/>
                    <a:pt x="269144" y="1369"/>
                    <a:pt x="304522" y="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105778" y="4987927"/>
            <a:ext cx="853853" cy="853853"/>
            <a:chOff x="8334486" y="4423723"/>
            <a:chExt cx="853853" cy="853853"/>
          </a:xfrm>
          <a:solidFill>
            <a:schemeClr val="bg1"/>
          </a:solidFill>
        </p:grpSpPr>
        <p:sp>
          <p:nvSpPr>
            <p:cNvPr id="25" name="椭圆 24"/>
            <p:cNvSpPr/>
            <p:nvPr/>
          </p:nvSpPr>
          <p:spPr>
            <a:xfrm>
              <a:off x="8334486" y="4423723"/>
              <a:ext cx="853853" cy="853853"/>
            </a:xfrm>
            <a:prstGeom prst="ellipse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111"/>
            <p:cNvSpPr/>
            <p:nvPr/>
          </p:nvSpPr>
          <p:spPr>
            <a:xfrm>
              <a:off x="8537784" y="4664125"/>
              <a:ext cx="447258" cy="373050"/>
            </a:xfrm>
            <a:custGeom>
              <a:avLst/>
              <a:gdLst>
                <a:gd name="connsiteX0" fmla="*/ 28404 w 606599"/>
                <a:gd name="connsiteY0" fmla="*/ 220235 h 505954"/>
                <a:gd name="connsiteX1" fmla="*/ 578196 w 606599"/>
                <a:gd name="connsiteY1" fmla="*/ 220235 h 505954"/>
                <a:gd name="connsiteX2" fmla="*/ 599672 w 606599"/>
                <a:gd name="connsiteY2" fmla="*/ 230044 h 505954"/>
                <a:gd name="connsiteX3" fmla="*/ 606316 w 606599"/>
                <a:gd name="connsiteY3" fmla="*/ 252644 h 505954"/>
                <a:gd name="connsiteX4" fmla="*/ 573092 w 606599"/>
                <a:gd name="connsiteY4" fmla="*/ 481719 h 505954"/>
                <a:gd name="connsiteX5" fmla="*/ 544972 w 606599"/>
                <a:gd name="connsiteY5" fmla="*/ 505954 h 505954"/>
                <a:gd name="connsiteX6" fmla="*/ 61628 w 606599"/>
                <a:gd name="connsiteY6" fmla="*/ 505954 h 505954"/>
                <a:gd name="connsiteX7" fmla="*/ 33508 w 606599"/>
                <a:gd name="connsiteY7" fmla="*/ 481719 h 505954"/>
                <a:gd name="connsiteX8" fmla="*/ 284 w 606599"/>
                <a:gd name="connsiteY8" fmla="*/ 252644 h 505954"/>
                <a:gd name="connsiteX9" fmla="*/ 6929 w 606599"/>
                <a:gd name="connsiteY9" fmla="*/ 230044 h 505954"/>
                <a:gd name="connsiteX10" fmla="*/ 28404 w 606599"/>
                <a:gd name="connsiteY10" fmla="*/ 220235 h 505954"/>
                <a:gd name="connsiteX11" fmla="*/ 112249 w 606599"/>
                <a:gd name="connsiteY11" fmla="*/ 67743 h 505954"/>
                <a:gd name="connsiteX12" fmla="*/ 116102 w 606599"/>
                <a:gd name="connsiteY12" fmla="*/ 68512 h 505954"/>
                <a:gd name="connsiteX13" fmla="*/ 310367 w 606599"/>
                <a:gd name="connsiteY13" fmla="*/ 151676 h 505954"/>
                <a:gd name="connsiteX14" fmla="*/ 315568 w 606599"/>
                <a:gd name="connsiteY14" fmla="*/ 156963 h 505954"/>
                <a:gd name="connsiteX15" fmla="*/ 315472 w 606599"/>
                <a:gd name="connsiteY15" fmla="*/ 164463 h 505954"/>
                <a:gd name="connsiteX16" fmla="*/ 309211 w 606599"/>
                <a:gd name="connsiteY16" fmla="*/ 178884 h 505954"/>
                <a:gd name="connsiteX17" fmla="*/ 58121 w 606599"/>
                <a:gd name="connsiteY17" fmla="*/ 178884 h 505954"/>
                <a:gd name="connsiteX18" fmla="*/ 103292 w 606599"/>
                <a:gd name="connsiteY18" fmla="*/ 73608 h 505954"/>
                <a:gd name="connsiteX19" fmla="*/ 112249 w 606599"/>
                <a:gd name="connsiteY19" fmla="*/ 67743 h 505954"/>
                <a:gd name="connsiteX20" fmla="*/ 496166 w 606599"/>
                <a:gd name="connsiteY20" fmla="*/ 48408 h 505954"/>
                <a:gd name="connsiteX21" fmla="*/ 505123 w 606599"/>
                <a:gd name="connsiteY21" fmla="*/ 54369 h 505954"/>
                <a:gd name="connsiteX22" fmla="*/ 557229 w 606599"/>
                <a:gd name="connsiteY22" fmla="*/ 178883 h 505954"/>
                <a:gd name="connsiteX23" fmla="*/ 489424 w 606599"/>
                <a:gd name="connsiteY23" fmla="*/ 178883 h 505954"/>
                <a:gd name="connsiteX24" fmla="*/ 493566 w 606599"/>
                <a:gd name="connsiteY24" fmla="*/ 155615 h 505954"/>
                <a:gd name="connsiteX25" fmla="*/ 478252 w 606599"/>
                <a:gd name="connsiteY25" fmla="*/ 128501 h 505954"/>
                <a:gd name="connsiteX26" fmla="*/ 416804 w 606599"/>
                <a:gd name="connsiteY26" fmla="*/ 80618 h 505954"/>
                <a:gd name="connsiteX27" fmla="*/ 492410 w 606599"/>
                <a:gd name="connsiteY27" fmla="*/ 49177 h 505954"/>
                <a:gd name="connsiteX28" fmla="*/ 496166 w 606599"/>
                <a:gd name="connsiteY28" fmla="*/ 48408 h 505954"/>
                <a:gd name="connsiteX29" fmla="*/ 286487 w 606599"/>
                <a:gd name="connsiteY29" fmla="*/ 20958 h 505954"/>
                <a:gd name="connsiteX30" fmla="*/ 292460 w 606599"/>
                <a:gd name="connsiteY30" fmla="*/ 22978 h 505954"/>
                <a:gd name="connsiteX31" fmla="*/ 459005 w 606599"/>
                <a:gd name="connsiteY31" fmla="*/ 152819 h 505954"/>
                <a:gd name="connsiteX32" fmla="*/ 462665 w 606599"/>
                <a:gd name="connsiteY32" fmla="*/ 159359 h 505954"/>
                <a:gd name="connsiteX33" fmla="*/ 460739 w 606599"/>
                <a:gd name="connsiteY33" fmla="*/ 166572 h 505954"/>
                <a:gd name="connsiteX34" fmla="*/ 451010 w 606599"/>
                <a:gd name="connsiteY34" fmla="*/ 178883 h 505954"/>
                <a:gd name="connsiteX35" fmla="*/ 343030 w 606599"/>
                <a:gd name="connsiteY35" fmla="*/ 178883 h 505954"/>
                <a:gd name="connsiteX36" fmla="*/ 343993 w 606599"/>
                <a:gd name="connsiteY36" fmla="*/ 176671 h 505954"/>
                <a:gd name="connsiteX37" fmla="*/ 344475 w 606599"/>
                <a:gd name="connsiteY37" fmla="*/ 145509 h 505954"/>
                <a:gd name="connsiteX38" fmla="*/ 322513 w 606599"/>
                <a:gd name="connsiteY38" fmla="*/ 123100 h 505954"/>
                <a:gd name="connsiteX39" fmla="*/ 232064 w 606599"/>
                <a:gd name="connsiteY39" fmla="*/ 84340 h 505954"/>
                <a:gd name="connsiteX40" fmla="*/ 278781 w 606599"/>
                <a:gd name="connsiteY40" fmla="*/ 24709 h 505954"/>
                <a:gd name="connsiteX41" fmla="*/ 286487 w 606599"/>
                <a:gd name="connsiteY41" fmla="*/ 20958 h 505954"/>
                <a:gd name="connsiteX42" fmla="*/ 313356 w 606599"/>
                <a:gd name="connsiteY42" fmla="*/ 0 h 505954"/>
                <a:gd name="connsiteX43" fmla="*/ 552129 w 606599"/>
                <a:gd name="connsiteY43" fmla="*/ 0 h 505954"/>
                <a:gd name="connsiteX44" fmla="*/ 580446 w 606599"/>
                <a:gd name="connsiteY44" fmla="*/ 28280 h 505954"/>
                <a:gd name="connsiteX45" fmla="*/ 580446 w 606599"/>
                <a:gd name="connsiteY45" fmla="*/ 153903 h 505954"/>
                <a:gd name="connsiteX46" fmla="*/ 533828 w 606599"/>
                <a:gd name="connsiteY46" fmla="*/ 42420 h 505954"/>
                <a:gd name="connsiteX47" fmla="*/ 496168 w 606599"/>
                <a:gd name="connsiteY47" fmla="*/ 17314 h 505954"/>
                <a:gd name="connsiteX48" fmla="*/ 480372 w 606599"/>
                <a:gd name="connsiteY48" fmla="*/ 20488 h 505954"/>
                <a:gd name="connsiteX49" fmla="*/ 388677 w 606599"/>
                <a:gd name="connsiteY49" fmla="*/ 58676 h 505954"/>
                <a:gd name="connsiteX50" fmla="*/ 54492 w 606599"/>
                <a:gd name="connsiteY50" fmla="*/ 0 h 505954"/>
                <a:gd name="connsiteX51" fmla="*/ 259796 w 606599"/>
                <a:gd name="connsiteY51" fmla="*/ 0 h 505954"/>
                <a:gd name="connsiteX52" fmla="*/ 254307 w 606599"/>
                <a:gd name="connsiteY52" fmla="*/ 5579 h 505954"/>
                <a:gd name="connsiteX53" fmla="*/ 202596 w 606599"/>
                <a:gd name="connsiteY53" fmla="*/ 71763 h 505954"/>
                <a:gd name="connsiteX54" fmla="*/ 128351 w 606599"/>
                <a:gd name="connsiteY54" fmla="*/ 40018 h 505954"/>
                <a:gd name="connsiteX55" fmla="*/ 112270 w 606599"/>
                <a:gd name="connsiteY55" fmla="*/ 36651 h 505954"/>
                <a:gd name="connsiteX56" fmla="*/ 74810 w 606599"/>
                <a:gd name="connsiteY56" fmla="*/ 61470 h 505954"/>
                <a:gd name="connsiteX57" fmla="*/ 26084 w 606599"/>
                <a:gd name="connsiteY57" fmla="*/ 174791 h 505954"/>
                <a:gd name="connsiteX58" fmla="*/ 26084 w 606599"/>
                <a:gd name="connsiteY58" fmla="*/ 28282 h 505954"/>
                <a:gd name="connsiteX59" fmla="*/ 54492 w 606599"/>
                <a:gd name="connsiteY59" fmla="*/ 0 h 50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6599" h="505954">
                  <a:moveTo>
                    <a:pt x="28404" y="220235"/>
                  </a:moveTo>
                  <a:lnTo>
                    <a:pt x="578196" y="220235"/>
                  </a:lnTo>
                  <a:cubicBezTo>
                    <a:pt x="586478" y="220235"/>
                    <a:pt x="594279" y="223793"/>
                    <a:pt x="599672" y="230044"/>
                  </a:cubicBezTo>
                  <a:cubicBezTo>
                    <a:pt x="605064" y="236295"/>
                    <a:pt x="607472" y="244566"/>
                    <a:pt x="606316" y="252644"/>
                  </a:cubicBezTo>
                  <a:lnTo>
                    <a:pt x="573092" y="481719"/>
                  </a:lnTo>
                  <a:cubicBezTo>
                    <a:pt x="571070" y="495664"/>
                    <a:pt x="559032" y="505954"/>
                    <a:pt x="544972" y="505954"/>
                  </a:cubicBezTo>
                  <a:lnTo>
                    <a:pt x="61628" y="505954"/>
                  </a:lnTo>
                  <a:cubicBezTo>
                    <a:pt x="47472" y="505954"/>
                    <a:pt x="35530" y="495664"/>
                    <a:pt x="33508" y="481719"/>
                  </a:cubicBezTo>
                  <a:lnTo>
                    <a:pt x="284" y="252644"/>
                  </a:lnTo>
                  <a:cubicBezTo>
                    <a:pt x="-872" y="244566"/>
                    <a:pt x="1536" y="236295"/>
                    <a:pt x="6929" y="230044"/>
                  </a:cubicBezTo>
                  <a:cubicBezTo>
                    <a:pt x="12322" y="223793"/>
                    <a:pt x="20122" y="220235"/>
                    <a:pt x="28404" y="220235"/>
                  </a:cubicBezTo>
                  <a:close/>
                  <a:moveTo>
                    <a:pt x="112249" y="67743"/>
                  </a:moveTo>
                  <a:cubicBezTo>
                    <a:pt x="113598" y="67743"/>
                    <a:pt x="114850" y="68031"/>
                    <a:pt x="116102" y="68512"/>
                  </a:cubicBezTo>
                  <a:lnTo>
                    <a:pt x="310367" y="151676"/>
                  </a:lnTo>
                  <a:cubicBezTo>
                    <a:pt x="312678" y="152637"/>
                    <a:pt x="314605" y="154560"/>
                    <a:pt x="315568" y="156963"/>
                  </a:cubicBezTo>
                  <a:cubicBezTo>
                    <a:pt x="316531" y="159367"/>
                    <a:pt x="316435" y="162059"/>
                    <a:pt x="315472" y="164463"/>
                  </a:cubicBezTo>
                  <a:lnTo>
                    <a:pt x="309211" y="178884"/>
                  </a:lnTo>
                  <a:lnTo>
                    <a:pt x="58121" y="178884"/>
                  </a:lnTo>
                  <a:lnTo>
                    <a:pt x="103292" y="73608"/>
                  </a:lnTo>
                  <a:cubicBezTo>
                    <a:pt x="104930" y="69954"/>
                    <a:pt x="108493" y="67743"/>
                    <a:pt x="112249" y="67743"/>
                  </a:cubicBezTo>
                  <a:close/>
                  <a:moveTo>
                    <a:pt x="496166" y="48408"/>
                  </a:moveTo>
                  <a:cubicBezTo>
                    <a:pt x="499923" y="48408"/>
                    <a:pt x="503582" y="50619"/>
                    <a:pt x="505123" y="54369"/>
                  </a:cubicBezTo>
                  <a:lnTo>
                    <a:pt x="557229" y="178883"/>
                  </a:lnTo>
                  <a:lnTo>
                    <a:pt x="489424" y="178883"/>
                  </a:lnTo>
                  <a:cubicBezTo>
                    <a:pt x="492988" y="171768"/>
                    <a:pt x="494529" y="163595"/>
                    <a:pt x="493566" y="155615"/>
                  </a:cubicBezTo>
                  <a:cubicBezTo>
                    <a:pt x="492217" y="144846"/>
                    <a:pt x="486824" y="135231"/>
                    <a:pt x="478252" y="128501"/>
                  </a:cubicBezTo>
                  <a:lnTo>
                    <a:pt x="416804" y="80618"/>
                  </a:lnTo>
                  <a:lnTo>
                    <a:pt x="492410" y="49177"/>
                  </a:lnTo>
                  <a:cubicBezTo>
                    <a:pt x="493566" y="48600"/>
                    <a:pt x="494914" y="48408"/>
                    <a:pt x="496166" y="48408"/>
                  </a:cubicBezTo>
                  <a:close/>
                  <a:moveTo>
                    <a:pt x="286487" y="20958"/>
                  </a:moveTo>
                  <a:cubicBezTo>
                    <a:pt x="288510" y="20958"/>
                    <a:pt x="290629" y="21631"/>
                    <a:pt x="292460" y="22978"/>
                  </a:cubicBezTo>
                  <a:lnTo>
                    <a:pt x="459005" y="152819"/>
                  </a:lnTo>
                  <a:cubicBezTo>
                    <a:pt x="461028" y="154454"/>
                    <a:pt x="462376" y="156762"/>
                    <a:pt x="462665" y="159359"/>
                  </a:cubicBezTo>
                  <a:cubicBezTo>
                    <a:pt x="462954" y="161956"/>
                    <a:pt x="462280" y="164456"/>
                    <a:pt x="460739" y="166572"/>
                  </a:cubicBezTo>
                  <a:lnTo>
                    <a:pt x="451010" y="178883"/>
                  </a:lnTo>
                  <a:lnTo>
                    <a:pt x="343030" y="178883"/>
                  </a:lnTo>
                  <a:lnTo>
                    <a:pt x="343993" y="176671"/>
                  </a:lnTo>
                  <a:cubicBezTo>
                    <a:pt x="348328" y="166668"/>
                    <a:pt x="348424" y="155608"/>
                    <a:pt x="344475" y="145509"/>
                  </a:cubicBezTo>
                  <a:cubicBezTo>
                    <a:pt x="340429" y="135410"/>
                    <a:pt x="332434" y="127331"/>
                    <a:pt x="322513" y="123100"/>
                  </a:cubicBezTo>
                  <a:lnTo>
                    <a:pt x="232064" y="84340"/>
                  </a:lnTo>
                  <a:lnTo>
                    <a:pt x="278781" y="24709"/>
                  </a:lnTo>
                  <a:cubicBezTo>
                    <a:pt x="280708" y="22208"/>
                    <a:pt x="283598" y="20958"/>
                    <a:pt x="286487" y="20958"/>
                  </a:cubicBezTo>
                  <a:close/>
                  <a:moveTo>
                    <a:pt x="313356" y="0"/>
                  </a:moveTo>
                  <a:lnTo>
                    <a:pt x="552129" y="0"/>
                  </a:lnTo>
                  <a:cubicBezTo>
                    <a:pt x="567732" y="0"/>
                    <a:pt x="580446" y="12601"/>
                    <a:pt x="580446" y="28280"/>
                  </a:cubicBezTo>
                  <a:lnTo>
                    <a:pt x="580446" y="153903"/>
                  </a:lnTo>
                  <a:lnTo>
                    <a:pt x="533828" y="42420"/>
                  </a:lnTo>
                  <a:cubicBezTo>
                    <a:pt x="527471" y="27125"/>
                    <a:pt x="512638" y="17314"/>
                    <a:pt x="496168" y="17314"/>
                  </a:cubicBezTo>
                  <a:cubicBezTo>
                    <a:pt x="490678" y="17314"/>
                    <a:pt x="485380" y="18372"/>
                    <a:pt x="480372" y="20488"/>
                  </a:cubicBezTo>
                  <a:lnTo>
                    <a:pt x="388677" y="58676"/>
                  </a:lnTo>
                  <a:close/>
                  <a:moveTo>
                    <a:pt x="54492" y="0"/>
                  </a:moveTo>
                  <a:lnTo>
                    <a:pt x="259796" y="0"/>
                  </a:lnTo>
                  <a:cubicBezTo>
                    <a:pt x="257870" y="1635"/>
                    <a:pt x="255944" y="3463"/>
                    <a:pt x="254307" y="5579"/>
                  </a:cubicBezTo>
                  <a:lnTo>
                    <a:pt x="202596" y="71763"/>
                  </a:lnTo>
                  <a:lnTo>
                    <a:pt x="128351" y="40018"/>
                  </a:lnTo>
                  <a:cubicBezTo>
                    <a:pt x="123247" y="37806"/>
                    <a:pt x="117855" y="36651"/>
                    <a:pt x="112270" y="36651"/>
                  </a:cubicBezTo>
                  <a:cubicBezTo>
                    <a:pt x="95899" y="36651"/>
                    <a:pt x="81166" y="46367"/>
                    <a:pt x="74810" y="61470"/>
                  </a:cubicBezTo>
                  <a:lnTo>
                    <a:pt x="26084" y="174791"/>
                  </a:lnTo>
                  <a:lnTo>
                    <a:pt x="26084" y="28282"/>
                  </a:lnTo>
                  <a:cubicBezTo>
                    <a:pt x="26084" y="12602"/>
                    <a:pt x="38795" y="0"/>
                    <a:pt x="5449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421815" y="4987927"/>
            <a:ext cx="853853" cy="853853"/>
            <a:chOff x="9650523" y="4423723"/>
            <a:chExt cx="853853" cy="853853"/>
          </a:xfrm>
          <a:solidFill>
            <a:schemeClr val="bg1"/>
          </a:solidFill>
        </p:grpSpPr>
        <p:sp>
          <p:nvSpPr>
            <p:cNvPr id="28" name="椭圆 27"/>
            <p:cNvSpPr/>
            <p:nvPr/>
          </p:nvSpPr>
          <p:spPr>
            <a:xfrm>
              <a:off x="9650523" y="4423723"/>
              <a:ext cx="853853" cy="853853"/>
            </a:xfrm>
            <a:prstGeom prst="ellipse">
              <a:avLst/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110"/>
            <p:cNvSpPr/>
            <p:nvPr/>
          </p:nvSpPr>
          <p:spPr>
            <a:xfrm>
              <a:off x="9853821" y="4679591"/>
              <a:ext cx="447258" cy="342119"/>
            </a:xfrm>
            <a:custGeom>
              <a:avLst/>
              <a:gdLst>
                <a:gd name="connsiteX0" fmla="*/ 361794 w 551492"/>
                <a:gd name="connsiteY0" fmla="*/ 308363 h 421851"/>
                <a:gd name="connsiteX1" fmla="*/ 530845 w 551492"/>
                <a:gd name="connsiteY1" fmla="*/ 308363 h 421851"/>
                <a:gd name="connsiteX2" fmla="*/ 551492 w 551492"/>
                <a:gd name="connsiteY2" fmla="*/ 329044 h 421851"/>
                <a:gd name="connsiteX3" fmla="*/ 551492 w 551492"/>
                <a:gd name="connsiteY3" fmla="*/ 362650 h 421851"/>
                <a:gd name="connsiteX4" fmla="*/ 530845 w 551492"/>
                <a:gd name="connsiteY4" fmla="*/ 383331 h 421851"/>
                <a:gd name="connsiteX5" fmla="*/ 378570 w 551492"/>
                <a:gd name="connsiteY5" fmla="*/ 383331 h 421851"/>
                <a:gd name="connsiteX6" fmla="*/ 378570 w 551492"/>
                <a:gd name="connsiteY6" fmla="*/ 369113 h 421851"/>
                <a:gd name="connsiteX7" fmla="*/ 361794 w 551492"/>
                <a:gd name="connsiteY7" fmla="*/ 308363 h 421851"/>
                <a:gd name="connsiteX8" fmla="*/ 313904 w 551492"/>
                <a:gd name="connsiteY8" fmla="*/ 172924 h 421851"/>
                <a:gd name="connsiteX9" fmla="*/ 530832 w 551492"/>
                <a:gd name="connsiteY9" fmla="*/ 172924 h 421851"/>
                <a:gd name="connsiteX10" fmla="*/ 551492 w 551492"/>
                <a:gd name="connsiteY10" fmla="*/ 193548 h 421851"/>
                <a:gd name="connsiteX11" fmla="*/ 551492 w 551492"/>
                <a:gd name="connsiteY11" fmla="*/ 225772 h 421851"/>
                <a:gd name="connsiteX12" fmla="*/ 530832 w 551492"/>
                <a:gd name="connsiteY12" fmla="*/ 247685 h 421851"/>
                <a:gd name="connsiteX13" fmla="*/ 271293 w 551492"/>
                <a:gd name="connsiteY13" fmla="*/ 247685 h 421851"/>
                <a:gd name="connsiteX14" fmla="*/ 271293 w 551492"/>
                <a:gd name="connsiteY14" fmla="*/ 227061 h 421851"/>
                <a:gd name="connsiteX15" fmla="*/ 272584 w 551492"/>
                <a:gd name="connsiteY15" fmla="*/ 224483 h 421851"/>
                <a:gd name="connsiteX16" fmla="*/ 313904 w 551492"/>
                <a:gd name="connsiteY16" fmla="*/ 172924 h 421851"/>
                <a:gd name="connsiteX17" fmla="*/ 281648 w 551492"/>
                <a:gd name="connsiteY17" fmla="*/ 36241 h 421851"/>
                <a:gd name="connsiteX18" fmla="*/ 530834 w 551492"/>
                <a:gd name="connsiteY18" fmla="*/ 36241 h 421851"/>
                <a:gd name="connsiteX19" fmla="*/ 551492 w 551492"/>
                <a:gd name="connsiteY19" fmla="*/ 58154 h 421851"/>
                <a:gd name="connsiteX20" fmla="*/ 551492 w 551492"/>
                <a:gd name="connsiteY20" fmla="*/ 90378 h 421851"/>
                <a:gd name="connsiteX21" fmla="*/ 530834 w 551492"/>
                <a:gd name="connsiteY21" fmla="*/ 111002 h 421851"/>
                <a:gd name="connsiteX22" fmla="*/ 308761 w 551492"/>
                <a:gd name="connsiteY22" fmla="*/ 111002 h 421851"/>
                <a:gd name="connsiteX23" fmla="*/ 295850 w 551492"/>
                <a:gd name="connsiteY23" fmla="*/ 96823 h 421851"/>
                <a:gd name="connsiteX24" fmla="*/ 281648 w 551492"/>
                <a:gd name="connsiteY24" fmla="*/ 36241 h 421851"/>
                <a:gd name="connsiteX25" fmla="*/ 176987 w 551492"/>
                <a:gd name="connsiteY25" fmla="*/ 0 h 421851"/>
                <a:gd name="connsiteX26" fmla="*/ 271294 w 551492"/>
                <a:gd name="connsiteY26" fmla="*/ 117396 h 421851"/>
                <a:gd name="connsiteX27" fmla="*/ 276461 w 551492"/>
                <a:gd name="connsiteY27" fmla="*/ 117396 h 421851"/>
                <a:gd name="connsiteX28" fmla="*/ 290672 w 551492"/>
                <a:gd name="connsiteY28" fmla="*/ 152228 h 421851"/>
                <a:gd name="connsiteX29" fmla="*/ 262251 w 551492"/>
                <a:gd name="connsiteY29" fmla="*/ 199960 h 421851"/>
                <a:gd name="connsiteX30" fmla="*/ 257083 w 551492"/>
                <a:gd name="connsiteY30" fmla="*/ 197380 h 421851"/>
                <a:gd name="connsiteX31" fmla="*/ 224786 w 551492"/>
                <a:gd name="connsiteY31" fmla="*/ 247692 h 421851"/>
                <a:gd name="connsiteX32" fmla="*/ 219619 w 551492"/>
                <a:gd name="connsiteY32" fmla="*/ 259303 h 421851"/>
                <a:gd name="connsiteX33" fmla="*/ 241581 w 551492"/>
                <a:gd name="connsiteY33" fmla="*/ 279944 h 421851"/>
                <a:gd name="connsiteX34" fmla="*/ 263543 w 551492"/>
                <a:gd name="connsiteY34" fmla="*/ 279944 h 421851"/>
                <a:gd name="connsiteX35" fmla="*/ 352682 w 551492"/>
                <a:gd name="connsiteY35" fmla="*/ 368958 h 421851"/>
                <a:gd name="connsiteX36" fmla="*/ 352682 w 551492"/>
                <a:gd name="connsiteY36" fmla="*/ 393470 h 421851"/>
                <a:gd name="connsiteX37" fmla="*/ 325553 w 551492"/>
                <a:gd name="connsiteY37" fmla="*/ 421851 h 421851"/>
                <a:gd name="connsiteX38" fmla="*/ 28421 w 551492"/>
                <a:gd name="connsiteY38" fmla="*/ 421851 h 421851"/>
                <a:gd name="connsiteX39" fmla="*/ 0 w 551492"/>
                <a:gd name="connsiteY39" fmla="*/ 393470 h 421851"/>
                <a:gd name="connsiteX40" fmla="*/ 0 w 551492"/>
                <a:gd name="connsiteY40" fmla="*/ 368958 h 421851"/>
                <a:gd name="connsiteX41" fmla="*/ 89139 w 551492"/>
                <a:gd name="connsiteY41" fmla="*/ 279944 h 421851"/>
                <a:gd name="connsiteX42" fmla="*/ 112393 w 551492"/>
                <a:gd name="connsiteY42" fmla="*/ 279944 h 421851"/>
                <a:gd name="connsiteX43" fmla="*/ 133063 w 551492"/>
                <a:gd name="connsiteY43" fmla="*/ 259303 h 421851"/>
                <a:gd name="connsiteX44" fmla="*/ 127896 w 551492"/>
                <a:gd name="connsiteY44" fmla="*/ 247692 h 421851"/>
                <a:gd name="connsiteX45" fmla="*/ 95599 w 551492"/>
                <a:gd name="connsiteY45" fmla="*/ 198670 h 421851"/>
                <a:gd name="connsiteX46" fmla="*/ 91723 w 551492"/>
                <a:gd name="connsiteY46" fmla="*/ 199960 h 421851"/>
                <a:gd name="connsiteX47" fmla="*/ 63302 w 551492"/>
                <a:gd name="connsiteY47" fmla="*/ 152228 h 421851"/>
                <a:gd name="connsiteX48" fmla="*/ 78804 w 551492"/>
                <a:gd name="connsiteY48" fmla="*/ 117396 h 421851"/>
                <a:gd name="connsiteX49" fmla="*/ 81388 w 551492"/>
                <a:gd name="connsiteY49" fmla="*/ 117396 h 421851"/>
                <a:gd name="connsiteX50" fmla="*/ 176987 w 551492"/>
                <a:gd name="connsiteY50" fmla="*/ 0 h 42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51492" h="421851">
                  <a:moveTo>
                    <a:pt x="361794" y="308363"/>
                  </a:moveTo>
                  <a:lnTo>
                    <a:pt x="530845" y="308363"/>
                  </a:lnTo>
                  <a:cubicBezTo>
                    <a:pt x="541168" y="308363"/>
                    <a:pt x="551492" y="317411"/>
                    <a:pt x="551492" y="329044"/>
                  </a:cubicBezTo>
                  <a:lnTo>
                    <a:pt x="551492" y="362650"/>
                  </a:lnTo>
                  <a:cubicBezTo>
                    <a:pt x="551492" y="374283"/>
                    <a:pt x="541168" y="383331"/>
                    <a:pt x="530845" y="383331"/>
                  </a:cubicBezTo>
                  <a:lnTo>
                    <a:pt x="378570" y="383331"/>
                  </a:lnTo>
                  <a:lnTo>
                    <a:pt x="378570" y="369113"/>
                  </a:lnTo>
                  <a:cubicBezTo>
                    <a:pt x="378570" y="347140"/>
                    <a:pt x="372118" y="326459"/>
                    <a:pt x="361794" y="308363"/>
                  </a:cubicBezTo>
                  <a:close/>
                  <a:moveTo>
                    <a:pt x="313904" y="172924"/>
                  </a:moveTo>
                  <a:lnTo>
                    <a:pt x="530832" y="172924"/>
                  </a:lnTo>
                  <a:cubicBezTo>
                    <a:pt x="541162" y="172924"/>
                    <a:pt x="551492" y="181947"/>
                    <a:pt x="551492" y="193548"/>
                  </a:cubicBezTo>
                  <a:lnTo>
                    <a:pt x="551492" y="225772"/>
                  </a:lnTo>
                  <a:cubicBezTo>
                    <a:pt x="551492" y="237373"/>
                    <a:pt x="541162" y="247685"/>
                    <a:pt x="530832" y="247685"/>
                  </a:cubicBezTo>
                  <a:lnTo>
                    <a:pt x="271293" y="247685"/>
                  </a:lnTo>
                  <a:lnTo>
                    <a:pt x="271293" y="227061"/>
                  </a:lnTo>
                  <a:cubicBezTo>
                    <a:pt x="271293" y="225772"/>
                    <a:pt x="272584" y="225772"/>
                    <a:pt x="272584" y="224483"/>
                  </a:cubicBezTo>
                  <a:cubicBezTo>
                    <a:pt x="293244" y="218038"/>
                    <a:pt x="307448" y="194837"/>
                    <a:pt x="313904" y="172924"/>
                  </a:cubicBezTo>
                  <a:close/>
                  <a:moveTo>
                    <a:pt x="281648" y="36241"/>
                  </a:moveTo>
                  <a:lnTo>
                    <a:pt x="530834" y="36241"/>
                  </a:lnTo>
                  <a:cubicBezTo>
                    <a:pt x="541163" y="36241"/>
                    <a:pt x="551492" y="46553"/>
                    <a:pt x="551492" y="58154"/>
                  </a:cubicBezTo>
                  <a:lnTo>
                    <a:pt x="551492" y="90378"/>
                  </a:lnTo>
                  <a:cubicBezTo>
                    <a:pt x="551492" y="101979"/>
                    <a:pt x="541163" y="111002"/>
                    <a:pt x="530834" y="111002"/>
                  </a:cubicBezTo>
                  <a:lnTo>
                    <a:pt x="308761" y="111002"/>
                  </a:lnTo>
                  <a:cubicBezTo>
                    <a:pt x="304888" y="104557"/>
                    <a:pt x="301015" y="99401"/>
                    <a:pt x="295850" y="96823"/>
                  </a:cubicBezTo>
                  <a:cubicBezTo>
                    <a:pt x="293268" y="72333"/>
                    <a:pt x="288104" y="52998"/>
                    <a:pt x="281648" y="36241"/>
                  </a:cubicBezTo>
                  <a:close/>
                  <a:moveTo>
                    <a:pt x="176987" y="0"/>
                  </a:moveTo>
                  <a:cubicBezTo>
                    <a:pt x="257083" y="0"/>
                    <a:pt x="270002" y="64503"/>
                    <a:pt x="271294" y="117396"/>
                  </a:cubicBezTo>
                  <a:cubicBezTo>
                    <a:pt x="272586" y="117396"/>
                    <a:pt x="273878" y="117396"/>
                    <a:pt x="276461" y="117396"/>
                  </a:cubicBezTo>
                  <a:cubicBezTo>
                    <a:pt x="289380" y="117396"/>
                    <a:pt x="290672" y="132877"/>
                    <a:pt x="290672" y="152228"/>
                  </a:cubicBezTo>
                  <a:cubicBezTo>
                    <a:pt x="290672" y="171579"/>
                    <a:pt x="275169" y="199960"/>
                    <a:pt x="262251" y="199960"/>
                  </a:cubicBezTo>
                  <a:cubicBezTo>
                    <a:pt x="260959" y="199960"/>
                    <a:pt x="258375" y="198670"/>
                    <a:pt x="257083" y="197380"/>
                  </a:cubicBezTo>
                  <a:cubicBezTo>
                    <a:pt x="249332" y="216731"/>
                    <a:pt x="237705" y="233502"/>
                    <a:pt x="224786" y="247692"/>
                  </a:cubicBezTo>
                  <a:cubicBezTo>
                    <a:pt x="220911" y="250272"/>
                    <a:pt x="219619" y="254143"/>
                    <a:pt x="219619" y="259303"/>
                  </a:cubicBezTo>
                  <a:cubicBezTo>
                    <a:pt x="219619" y="270913"/>
                    <a:pt x="228662" y="279944"/>
                    <a:pt x="241581" y="279944"/>
                  </a:cubicBezTo>
                  <a:lnTo>
                    <a:pt x="263543" y="279944"/>
                  </a:lnTo>
                  <a:cubicBezTo>
                    <a:pt x="312634" y="279944"/>
                    <a:pt x="352682" y="319936"/>
                    <a:pt x="352682" y="368958"/>
                  </a:cubicBezTo>
                  <a:lnTo>
                    <a:pt x="352682" y="393470"/>
                  </a:lnTo>
                  <a:cubicBezTo>
                    <a:pt x="352682" y="408950"/>
                    <a:pt x="341055" y="421851"/>
                    <a:pt x="325553" y="421851"/>
                  </a:cubicBezTo>
                  <a:lnTo>
                    <a:pt x="28421" y="421851"/>
                  </a:lnTo>
                  <a:cubicBezTo>
                    <a:pt x="12919" y="421851"/>
                    <a:pt x="0" y="408950"/>
                    <a:pt x="0" y="393470"/>
                  </a:cubicBezTo>
                  <a:lnTo>
                    <a:pt x="0" y="368958"/>
                  </a:lnTo>
                  <a:cubicBezTo>
                    <a:pt x="0" y="319936"/>
                    <a:pt x="40048" y="279944"/>
                    <a:pt x="89139" y="279944"/>
                  </a:cubicBezTo>
                  <a:lnTo>
                    <a:pt x="112393" y="279944"/>
                  </a:lnTo>
                  <a:cubicBezTo>
                    <a:pt x="124020" y="279944"/>
                    <a:pt x="133063" y="270913"/>
                    <a:pt x="133063" y="259303"/>
                  </a:cubicBezTo>
                  <a:cubicBezTo>
                    <a:pt x="133063" y="254143"/>
                    <a:pt x="131771" y="250272"/>
                    <a:pt x="127896" y="247692"/>
                  </a:cubicBezTo>
                  <a:cubicBezTo>
                    <a:pt x="114977" y="234792"/>
                    <a:pt x="104642" y="216731"/>
                    <a:pt x="95599" y="198670"/>
                  </a:cubicBezTo>
                  <a:cubicBezTo>
                    <a:pt x="94307" y="199960"/>
                    <a:pt x="93015" y="199960"/>
                    <a:pt x="91723" y="199960"/>
                  </a:cubicBezTo>
                  <a:cubicBezTo>
                    <a:pt x="78804" y="199960"/>
                    <a:pt x="63302" y="171579"/>
                    <a:pt x="63302" y="152228"/>
                  </a:cubicBezTo>
                  <a:cubicBezTo>
                    <a:pt x="63302" y="132877"/>
                    <a:pt x="65886" y="117396"/>
                    <a:pt x="78804" y="117396"/>
                  </a:cubicBezTo>
                  <a:cubicBezTo>
                    <a:pt x="80096" y="117396"/>
                    <a:pt x="80096" y="117396"/>
                    <a:pt x="81388" y="117396"/>
                  </a:cubicBezTo>
                  <a:cubicBezTo>
                    <a:pt x="82680" y="64503"/>
                    <a:pt x="93015" y="0"/>
                    <a:pt x="17698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88668" y="2694354"/>
            <a:ext cx="3935332" cy="1668030"/>
            <a:chOff x="1964420" y="3427468"/>
            <a:chExt cx="4952705" cy="1668030"/>
          </a:xfrm>
        </p:grpSpPr>
        <p:sp>
          <p:nvSpPr>
            <p:cNvPr id="31" name="文本框 30"/>
            <p:cNvSpPr txBox="1"/>
            <p:nvPr/>
          </p:nvSpPr>
          <p:spPr>
            <a:xfrm>
              <a:off x="1964420" y="3748847"/>
              <a:ext cx="4952705" cy="1346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100" dirty="0"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文字您的内容打在这里，或者通过复制您的文本后，在此框中选择粘贴，并选择只保留文字您的内容打在这里，或者通过复制您的文本后，在此框中选择粘贴，并选择只保留文字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964421" y="3427468"/>
              <a:ext cx="2282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rPr>
                <a:t>此处添加标题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一、智慧养老发展情况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91770" y="2105840"/>
            <a:ext cx="3501725" cy="3498030"/>
            <a:chOff x="4391770" y="2105840"/>
            <a:chExt cx="3501725" cy="3498030"/>
          </a:xfrm>
        </p:grpSpPr>
        <p:sp>
          <p:nvSpPr>
            <p:cNvPr id="5" name="任意多边形: 形状 116"/>
            <p:cNvSpPr/>
            <p:nvPr/>
          </p:nvSpPr>
          <p:spPr bwMode="auto">
            <a:xfrm>
              <a:off x="4430575" y="2105840"/>
              <a:ext cx="1550369" cy="2337564"/>
            </a:xfrm>
            <a:custGeom>
              <a:avLst/>
              <a:gdLst>
                <a:gd name="T0" fmla="*/ 272 w 272"/>
                <a:gd name="T1" fmla="*/ 34 h 411"/>
                <a:gd name="T2" fmla="*/ 149 w 272"/>
                <a:gd name="T3" fmla="*/ 411 h 411"/>
                <a:gd name="T4" fmla="*/ 94 w 272"/>
                <a:gd name="T5" fmla="*/ 370 h 411"/>
                <a:gd name="T6" fmla="*/ 6 w 272"/>
                <a:gd name="T7" fmla="*/ 239 h 411"/>
                <a:gd name="T8" fmla="*/ 9 w 272"/>
                <a:gd name="T9" fmla="*/ 200 h 411"/>
                <a:gd name="T10" fmla="*/ 21 w 272"/>
                <a:gd name="T11" fmla="*/ 194 h 411"/>
                <a:gd name="T12" fmla="*/ 66 w 272"/>
                <a:gd name="T13" fmla="*/ 169 h 411"/>
                <a:gd name="T14" fmla="*/ 65 w 272"/>
                <a:gd name="T15" fmla="*/ 127 h 411"/>
                <a:gd name="T16" fmla="*/ 67 w 272"/>
                <a:gd name="T17" fmla="*/ 102 h 411"/>
                <a:gd name="T18" fmla="*/ 98 w 272"/>
                <a:gd name="T19" fmla="*/ 72 h 411"/>
                <a:gd name="T20" fmla="*/ 116 w 272"/>
                <a:gd name="T21" fmla="*/ 70 h 411"/>
                <a:gd name="T22" fmla="*/ 166 w 272"/>
                <a:gd name="T23" fmla="*/ 71 h 411"/>
                <a:gd name="T24" fmla="*/ 187 w 272"/>
                <a:gd name="T25" fmla="*/ 32 h 411"/>
                <a:gd name="T26" fmla="*/ 200 w 272"/>
                <a:gd name="T27" fmla="*/ 14 h 411"/>
                <a:gd name="T28" fmla="*/ 243 w 272"/>
                <a:gd name="T29" fmla="*/ 2 h 411"/>
                <a:gd name="T30" fmla="*/ 260 w 272"/>
                <a:gd name="T31" fmla="*/ 10 h 411"/>
                <a:gd name="T32" fmla="*/ 272 w 272"/>
                <a:gd name="T33" fmla="*/ 3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2" h="411">
                  <a:moveTo>
                    <a:pt x="272" y="34"/>
                  </a:moveTo>
                  <a:cubicBezTo>
                    <a:pt x="153" y="134"/>
                    <a:pt x="110" y="257"/>
                    <a:pt x="149" y="411"/>
                  </a:cubicBezTo>
                  <a:cubicBezTo>
                    <a:pt x="129" y="396"/>
                    <a:pt x="110" y="384"/>
                    <a:pt x="94" y="370"/>
                  </a:cubicBezTo>
                  <a:cubicBezTo>
                    <a:pt x="53" y="334"/>
                    <a:pt x="25" y="290"/>
                    <a:pt x="6" y="239"/>
                  </a:cubicBezTo>
                  <a:cubicBezTo>
                    <a:pt x="0" y="225"/>
                    <a:pt x="5" y="213"/>
                    <a:pt x="9" y="200"/>
                  </a:cubicBezTo>
                  <a:cubicBezTo>
                    <a:pt x="10" y="197"/>
                    <a:pt x="17" y="194"/>
                    <a:pt x="21" y="194"/>
                  </a:cubicBezTo>
                  <a:cubicBezTo>
                    <a:pt x="43" y="198"/>
                    <a:pt x="56" y="190"/>
                    <a:pt x="66" y="169"/>
                  </a:cubicBezTo>
                  <a:cubicBezTo>
                    <a:pt x="75" y="153"/>
                    <a:pt x="78" y="141"/>
                    <a:pt x="65" y="127"/>
                  </a:cubicBezTo>
                  <a:cubicBezTo>
                    <a:pt x="56" y="118"/>
                    <a:pt x="58" y="110"/>
                    <a:pt x="67" y="102"/>
                  </a:cubicBezTo>
                  <a:cubicBezTo>
                    <a:pt x="78" y="93"/>
                    <a:pt x="88" y="82"/>
                    <a:pt x="98" y="72"/>
                  </a:cubicBezTo>
                  <a:cubicBezTo>
                    <a:pt x="104" y="66"/>
                    <a:pt x="110" y="64"/>
                    <a:pt x="116" y="70"/>
                  </a:cubicBezTo>
                  <a:cubicBezTo>
                    <a:pt x="133" y="87"/>
                    <a:pt x="147" y="82"/>
                    <a:pt x="166" y="71"/>
                  </a:cubicBezTo>
                  <a:cubicBezTo>
                    <a:pt x="184" y="61"/>
                    <a:pt x="191" y="51"/>
                    <a:pt x="187" y="32"/>
                  </a:cubicBezTo>
                  <a:cubicBezTo>
                    <a:pt x="185" y="22"/>
                    <a:pt x="189" y="16"/>
                    <a:pt x="200" y="14"/>
                  </a:cubicBezTo>
                  <a:cubicBezTo>
                    <a:pt x="214" y="11"/>
                    <a:pt x="228" y="6"/>
                    <a:pt x="243" y="2"/>
                  </a:cubicBezTo>
                  <a:cubicBezTo>
                    <a:pt x="250" y="0"/>
                    <a:pt x="256" y="2"/>
                    <a:pt x="260" y="10"/>
                  </a:cubicBezTo>
                  <a:cubicBezTo>
                    <a:pt x="264" y="18"/>
                    <a:pt x="268" y="26"/>
                    <a:pt x="272" y="34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: 形状 115"/>
            <p:cNvSpPr/>
            <p:nvPr/>
          </p:nvSpPr>
          <p:spPr bwMode="auto">
            <a:xfrm>
              <a:off x="6298778" y="3282938"/>
              <a:ext cx="1542977" cy="2320932"/>
            </a:xfrm>
            <a:custGeom>
              <a:avLst/>
              <a:gdLst>
                <a:gd name="T0" fmla="*/ 0 w 271"/>
                <a:gd name="T1" fmla="*/ 373 h 408"/>
                <a:gd name="T2" fmla="*/ 124 w 271"/>
                <a:gd name="T3" fmla="*/ 0 h 408"/>
                <a:gd name="T4" fmla="*/ 134 w 271"/>
                <a:gd name="T5" fmla="*/ 5 h 408"/>
                <a:gd name="T6" fmla="*/ 268 w 271"/>
                <a:gd name="T7" fmla="*/ 174 h 408"/>
                <a:gd name="T8" fmla="*/ 263 w 271"/>
                <a:gd name="T9" fmla="*/ 209 h 408"/>
                <a:gd name="T10" fmla="*/ 250 w 271"/>
                <a:gd name="T11" fmla="*/ 214 h 408"/>
                <a:gd name="T12" fmla="*/ 208 w 271"/>
                <a:gd name="T13" fmla="*/ 237 h 408"/>
                <a:gd name="T14" fmla="*/ 209 w 271"/>
                <a:gd name="T15" fmla="*/ 283 h 408"/>
                <a:gd name="T16" fmla="*/ 208 w 271"/>
                <a:gd name="T17" fmla="*/ 303 h 408"/>
                <a:gd name="T18" fmla="*/ 175 w 271"/>
                <a:gd name="T19" fmla="*/ 336 h 408"/>
                <a:gd name="T20" fmla="*/ 156 w 271"/>
                <a:gd name="T21" fmla="*/ 338 h 408"/>
                <a:gd name="T22" fmla="*/ 107 w 271"/>
                <a:gd name="T23" fmla="*/ 337 h 408"/>
                <a:gd name="T24" fmla="*/ 86 w 271"/>
                <a:gd name="T25" fmla="*/ 377 h 408"/>
                <a:gd name="T26" fmla="*/ 73 w 271"/>
                <a:gd name="T27" fmla="*/ 394 h 408"/>
                <a:gd name="T28" fmla="*/ 31 w 271"/>
                <a:gd name="T29" fmla="*/ 405 h 408"/>
                <a:gd name="T30" fmla="*/ 12 w 271"/>
                <a:gd name="T31" fmla="*/ 397 h 408"/>
                <a:gd name="T32" fmla="*/ 0 w 271"/>
                <a:gd name="T33" fmla="*/ 37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1" h="408">
                  <a:moveTo>
                    <a:pt x="0" y="373"/>
                  </a:moveTo>
                  <a:cubicBezTo>
                    <a:pt x="120" y="286"/>
                    <a:pt x="165" y="132"/>
                    <a:pt x="124" y="0"/>
                  </a:cubicBezTo>
                  <a:cubicBezTo>
                    <a:pt x="128" y="2"/>
                    <a:pt x="131" y="3"/>
                    <a:pt x="134" y="5"/>
                  </a:cubicBezTo>
                  <a:cubicBezTo>
                    <a:pt x="199" y="45"/>
                    <a:pt x="244" y="101"/>
                    <a:pt x="268" y="174"/>
                  </a:cubicBezTo>
                  <a:cubicBezTo>
                    <a:pt x="271" y="184"/>
                    <a:pt x="266" y="198"/>
                    <a:pt x="263" y="209"/>
                  </a:cubicBezTo>
                  <a:cubicBezTo>
                    <a:pt x="262" y="212"/>
                    <a:pt x="254" y="214"/>
                    <a:pt x="250" y="214"/>
                  </a:cubicBezTo>
                  <a:cubicBezTo>
                    <a:pt x="229" y="209"/>
                    <a:pt x="218" y="218"/>
                    <a:pt x="208" y="237"/>
                  </a:cubicBezTo>
                  <a:cubicBezTo>
                    <a:pt x="197" y="255"/>
                    <a:pt x="195" y="268"/>
                    <a:pt x="209" y="283"/>
                  </a:cubicBezTo>
                  <a:cubicBezTo>
                    <a:pt x="216" y="290"/>
                    <a:pt x="215" y="297"/>
                    <a:pt x="208" y="303"/>
                  </a:cubicBezTo>
                  <a:cubicBezTo>
                    <a:pt x="196" y="314"/>
                    <a:pt x="185" y="325"/>
                    <a:pt x="175" y="336"/>
                  </a:cubicBezTo>
                  <a:cubicBezTo>
                    <a:pt x="169" y="343"/>
                    <a:pt x="162" y="343"/>
                    <a:pt x="156" y="338"/>
                  </a:cubicBezTo>
                  <a:cubicBezTo>
                    <a:pt x="140" y="323"/>
                    <a:pt x="126" y="325"/>
                    <a:pt x="107" y="337"/>
                  </a:cubicBezTo>
                  <a:cubicBezTo>
                    <a:pt x="90" y="347"/>
                    <a:pt x="82" y="357"/>
                    <a:pt x="86" y="377"/>
                  </a:cubicBezTo>
                  <a:cubicBezTo>
                    <a:pt x="88" y="386"/>
                    <a:pt x="84" y="392"/>
                    <a:pt x="73" y="394"/>
                  </a:cubicBezTo>
                  <a:cubicBezTo>
                    <a:pt x="59" y="397"/>
                    <a:pt x="45" y="401"/>
                    <a:pt x="31" y="405"/>
                  </a:cubicBezTo>
                  <a:cubicBezTo>
                    <a:pt x="22" y="408"/>
                    <a:pt x="16" y="406"/>
                    <a:pt x="12" y="397"/>
                  </a:cubicBezTo>
                  <a:cubicBezTo>
                    <a:pt x="9" y="389"/>
                    <a:pt x="4" y="381"/>
                    <a:pt x="0" y="373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" name="任意多边形: 形状 114"/>
            <p:cNvSpPr/>
            <p:nvPr/>
          </p:nvSpPr>
          <p:spPr bwMode="auto">
            <a:xfrm>
              <a:off x="5565171" y="2157581"/>
              <a:ext cx="2328324" cy="1541129"/>
            </a:xfrm>
            <a:custGeom>
              <a:avLst/>
              <a:gdLst>
                <a:gd name="T0" fmla="*/ 0 w 409"/>
                <a:gd name="T1" fmla="*/ 148 h 271"/>
                <a:gd name="T2" fmla="*/ 99 w 409"/>
                <a:gd name="T3" fmla="*/ 41 h 271"/>
                <a:gd name="T4" fmla="*/ 163 w 409"/>
                <a:gd name="T5" fmla="*/ 7 h 271"/>
                <a:gd name="T6" fmla="*/ 204 w 409"/>
                <a:gd name="T7" fmla="*/ 6 h 271"/>
                <a:gd name="T8" fmla="*/ 215 w 409"/>
                <a:gd name="T9" fmla="*/ 20 h 271"/>
                <a:gd name="T10" fmla="*/ 240 w 409"/>
                <a:gd name="T11" fmla="*/ 65 h 271"/>
                <a:gd name="T12" fmla="*/ 282 w 409"/>
                <a:gd name="T13" fmla="*/ 64 h 271"/>
                <a:gd name="T14" fmla="*/ 307 w 409"/>
                <a:gd name="T15" fmla="*/ 66 h 271"/>
                <a:gd name="T16" fmla="*/ 337 w 409"/>
                <a:gd name="T17" fmla="*/ 96 h 271"/>
                <a:gd name="T18" fmla="*/ 339 w 409"/>
                <a:gd name="T19" fmla="*/ 115 h 271"/>
                <a:gd name="T20" fmla="*/ 338 w 409"/>
                <a:gd name="T21" fmla="*/ 164 h 271"/>
                <a:gd name="T22" fmla="*/ 377 w 409"/>
                <a:gd name="T23" fmla="*/ 185 h 271"/>
                <a:gd name="T24" fmla="*/ 395 w 409"/>
                <a:gd name="T25" fmla="*/ 199 h 271"/>
                <a:gd name="T26" fmla="*/ 406 w 409"/>
                <a:gd name="T27" fmla="*/ 239 h 271"/>
                <a:gd name="T28" fmla="*/ 397 w 409"/>
                <a:gd name="T29" fmla="*/ 259 h 271"/>
                <a:gd name="T30" fmla="*/ 359 w 409"/>
                <a:gd name="T31" fmla="*/ 252 h 271"/>
                <a:gd name="T32" fmla="*/ 146 w 409"/>
                <a:gd name="T33" fmla="*/ 135 h 271"/>
                <a:gd name="T34" fmla="*/ 0 w 409"/>
                <a:gd name="T35" fmla="*/ 14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9" h="271">
                  <a:moveTo>
                    <a:pt x="0" y="148"/>
                  </a:moveTo>
                  <a:cubicBezTo>
                    <a:pt x="26" y="102"/>
                    <a:pt x="58" y="67"/>
                    <a:pt x="99" y="41"/>
                  </a:cubicBezTo>
                  <a:cubicBezTo>
                    <a:pt x="119" y="28"/>
                    <a:pt x="142" y="18"/>
                    <a:pt x="163" y="7"/>
                  </a:cubicBezTo>
                  <a:cubicBezTo>
                    <a:pt x="177" y="0"/>
                    <a:pt x="190" y="1"/>
                    <a:pt x="204" y="6"/>
                  </a:cubicBezTo>
                  <a:cubicBezTo>
                    <a:pt x="212" y="8"/>
                    <a:pt x="217" y="12"/>
                    <a:pt x="215" y="20"/>
                  </a:cubicBezTo>
                  <a:cubicBezTo>
                    <a:pt x="209" y="43"/>
                    <a:pt x="220" y="54"/>
                    <a:pt x="240" y="65"/>
                  </a:cubicBezTo>
                  <a:cubicBezTo>
                    <a:pt x="256" y="74"/>
                    <a:pt x="268" y="77"/>
                    <a:pt x="282" y="64"/>
                  </a:cubicBezTo>
                  <a:cubicBezTo>
                    <a:pt x="290" y="55"/>
                    <a:pt x="299" y="56"/>
                    <a:pt x="307" y="66"/>
                  </a:cubicBezTo>
                  <a:cubicBezTo>
                    <a:pt x="316" y="77"/>
                    <a:pt x="327" y="87"/>
                    <a:pt x="337" y="96"/>
                  </a:cubicBezTo>
                  <a:cubicBezTo>
                    <a:pt x="343" y="102"/>
                    <a:pt x="345" y="109"/>
                    <a:pt x="339" y="115"/>
                  </a:cubicBezTo>
                  <a:cubicBezTo>
                    <a:pt x="324" y="131"/>
                    <a:pt x="326" y="145"/>
                    <a:pt x="338" y="164"/>
                  </a:cubicBezTo>
                  <a:cubicBezTo>
                    <a:pt x="348" y="181"/>
                    <a:pt x="357" y="189"/>
                    <a:pt x="377" y="185"/>
                  </a:cubicBezTo>
                  <a:cubicBezTo>
                    <a:pt x="387" y="183"/>
                    <a:pt x="393" y="188"/>
                    <a:pt x="395" y="199"/>
                  </a:cubicBezTo>
                  <a:cubicBezTo>
                    <a:pt x="398" y="213"/>
                    <a:pt x="403" y="226"/>
                    <a:pt x="406" y="239"/>
                  </a:cubicBezTo>
                  <a:cubicBezTo>
                    <a:pt x="409" y="249"/>
                    <a:pt x="406" y="255"/>
                    <a:pt x="397" y="259"/>
                  </a:cubicBezTo>
                  <a:cubicBezTo>
                    <a:pt x="375" y="271"/>
                    <a:pt x="375" y="271"/>
                    <a:pt x="359" y="252"/>
                  </a:cubicBezTo>
                  <a:cubicBezTo>
                    <a:pt x="302" y="186"/>
                    <a:pt x="231" y="148"/>
                    <a:pt x="146" y="135"/>
                  </a:cubicBezTo>
                  <a:cubicBezTo>
                    <a:pt x="97" y="128"/>
                    <a:pt x="50" y="133"/>
                    <a:pt x="0" y="148"/>
                  </a:cubicBezTo>
                  <a:close/>
                </a:path>
              </a:pathLst>
            </a:cu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113"/>
            <p:cNvSpPr/>
            <p:nvPr/>
          </p:nvSpPr>
          <p:spPr bwMode="auto">
            <a:xfrm>
              <a:off x="4391770" y="4016544"/>
              <a:ext cx="2322781" cy="1541129"/>
            </a:xfrm>
            <a:custGeom>
              <a:avLst/>
              <a:gdLst>
                <a:gd name="T0" fmla="*/ 34 w 408"/>
                <a:gd name="T1" fmla="*/ 0 h 271"/>
                <a:gd name="T2" fmla="*/ 408 w 408"/>
                <a:gd name="T3" fmla="*/ 124 h 271"/>
                <a:gd name="T4" fmla="*/ 341 w 408"/>
                <a:gd name="T5" fmla="*/ 206 h 271"/>
                <a:gd name="T6" fmla="*/ 236 w 408"/>
                <a:gd name="T7" fmla="*/ 267 h 271"/>
                <a:gd name="T8" fmla="*/ 199 w 408"/>
                <a:gd name="T9" fmla="*/ 262 h 271"/>
                <a:gd name="T10" fmla="*/ 194 w 408"/>
                <a:gd name="T11" fmla="*/ 249 h 271"/>
                <a:gd name="T12" fmla="*/ 170 w 408"/>
                <a:gd name="T13" fmla="*/ 206 h 271"/>
                <a:gd name="T14" fmla="*/ 125 w 408"/>
                <a:gd name="T15" fmla="*/ 208 h 271"/>
                <a:gd name="T16" fmla="*/ 104 w 408"/>
                <a:gd name="T17" fmla="*/ 206 h 271"/>
                <a:gd name="T18" fmla="*/ 71 w 408"/>
                <a:gd name="T19" fmla="*/ 174 h 271"/>
                <a:gd name="T20" fmla="*/ 70 w 408"/>
                <a:gd name="T21" fmla="*/ 155 h 271"/>
                <a:gd name="T22" fmla="*/ 71 w 408"/>
                <a:gd name="T23" fmla="*/ 106 h 271"/>
                <a:gd name="T24" fmla="*/ 31 w 408"/>
                <a:gd name="T25" fmla="*/ 85 h 271"/>
                <a:gd name="T26" fmla="*/ 14 w 408"/>
                <a:gd name="T27" fmla="*/ 72 h 271"/>
                <a:gd name="T28" fmla="*/ 2 w 408"/>
                <a:gd name="T29" fmla="*/ 31 h 271"/>
                <a:gd name="T30" fmla="*/ 11 w 408"/>
                <a:gd name="T31" fmla="*/ 11 h 271"/>
                <a:gd name="T32" fmla="*/ 34 w 408"/>
                <a:gd name="T3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8" h="271">
                  <a:moveTo>
                    <a:pt x="34" y="0"/>
                  </a:moveTo>
                  <a:cubicBezTo>
                    <a:pt x="133" y="119"/>
                    <a:pt x="256" y="162"/>
                    <a:pt x="408" y="124"/>
                  </a:cubicBezTo>
                  <a:cubicBezTo>
                    <a:pt x="390" y="156"/>
                    <a:pt x="368" y="183"/>
                    <a:pt x="341" y="206"/>
                  </a:cubicBezTo>
                  <a:cubicBezTo>
                    <a:pt x="310" y="233"/>
                    <a:pt x="274" y="253"/>
                    <a:pt x="236" y="267"/>
                  </a:cubicBezTo>
                  <a:cubicBezTo>
                    <a:pt x="222" y="271"/>
                    <a:pt x="211" y="266"/>
                    <a:pt x="199" y="262"/>
                  </a:cubicBezTo>
                  <a:cubicBezTo>
                    <a:pt x="196" y="261"/>
                    <a:pt x="193" y="253"/>
                    <a:pt x="194" y="249"/>
                  </a:cubicBezTo>
                  <a:cubicBezTo>
                    <a:pt x="199" y="227"/>
                    <a:pt x="189" y="217"/>
                    <a:pt x="170" y="206"/>
                  </a:cubicBezTo>
                  <a:cubicBezTo>
                    <a:pt x="152" y="196"/>
                    <a:pt x="140" y="194"/>
                    <a:pt x="125" y="208"/>
                  </a:cubicBezTo>
                  <a:cubicBezTo>
                    <a:pt x="118" y="214"/>
                    <a:pt x="111" y="213"/>
                    <a:pt x="104" y="206"/>
                  </a:cubicBezTo>
                  <a:cubicBezTo>
                    <a:pt x="93" y="195"/>
                    <a:pt x="82" y="184"/>
                    <a:pt x="71" y="174"/>
                  </a:cubicBezTo>
                  <a:cubicBezTo>
                    <a:pt x="65" y="168"/>
                    <a:pt x="64" y="161"/>
                    <a:pt x="70" y="155"/>
                  </a:cubicBezTo>
                  <a:cubicBezTo>
                    <a:pt x="85" y="139"/>
                    <a:pt x="82" y="125"/>
                    <a:pt x="71" y="106"/>
                  </a:cubicBezTo>
                  <a:cubicBezTo>
                    <a:pt x="61" y="88"/>
                    <a:pt x="51" y="80"/>
                    <a:pt x="31" y="85"/>
                  </a:cubicBezTo>
                  <a:cubicBezTo>
                    <a:pt x="22" y="86"/>
                    <a:pt x="16" y="83"/>
                    <a:pt x="14" y="72"/>
                  </a:cubicBezTo>
                  <a:cubicBezTo>
                    <a:pt x="11" y="58"/>
                    <a:pt x="6" y="45"/>
                    <a:pt x="2" y="31"/>
                  </a:cubicBezTo>
                  <a:cubicBezTo>
                    <a:pt x="0" y="22"/>
                    <a:pt x="2" y="15"/>
                    <a:pt x="11" y="11"/>
                  </a:cubicBezTo>
                  <a:cubicBezTo>
                    <a:pt x="19" y="8"/>
                    <a:pt x="27" y="3"/>
                    <a:pt x="34" y="0"/>
                  </a:cubicBezTo>
                  <a:close/>
                </a:path>
              </a:pathLst>
            </a:cu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任意多边形: 形状 117"/>
            <p:cNvSpPr/>
            <p:nvPr/>
          </p:nvSpPr>
          <p:spPr>
            <a:xfrm flipH="1">
              <a:off x="5705358" y="3344954"/>
              <a:ext cx="862520" cy="81099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8344" h="572003">
                  <a:moveTo>
                    <a:pt x="499007" y="345912"/>
                  </a:moveTo>
                  <a:lnTo>
                    <a:pt x="503590" y="345912"/>
                  </a:lnTo>
                  <a:lnTo>
                    <a:pt x="508266" y="345912"/>
                  </a:lnTo>
                  <a:cubicBezTo>
                    <a:pt x="529685" y="345912"/>
                    <a:pt x="546988" y="363189"/>
                    <a:pt x="546988" y="384668"/>
                  </a:cubicBezTo>
                  <a:lnTo>
                    <a:pt x="546988" y="427719"/>
                  </a:lnTo>
                  <a:cubicBezTo>
                    <a:pt x="546988" y="434443"/>
                    <a:pt x="543527" y="440420"/>
                    <a:pt x="538289" y="443875"/>
                  </a:cubicBezTo>
                  <a:lnTo>
                    <a:pt x="538289" y="485339"/>
                  </a:lnTo>
                  <a:cubicBezTo>
                    <a:pt x="538289" y="486087"/>
                    <a:pt x="538757" y="486740"/>
                    <a:pt x="539412" y="487114"/>
                  </a:cubicBezTo>
                  <a:cubicBezTo>
                    <a:pt x="545304" y="490009"/>
                    <a:pt x="574112" y="504577"/>
                    <a:pt x="600768" y="526430"/>
                  </a:cubicBezTo>
                  <a:cubicBezTo>
                    <a:pt x="605632" y="530446"/>
                    <a:pt x="608344" y="536422"/>
                    <a:pt x="608344" y="542493"/>
                  </a:cubicBezTo>
                  <a:lnTo>
                    <a:pt x="608344" y="572003"/>
                  </a:lnTo>
                  <a:lnTo>
                    <a:pt x="503777" y="572003"/>
                  </a:lnTo>
                  <a:lnTo>
                    <a:pt x="398835" y="572003"/>
                  </a:lnTo>
                  <a:lnTo>
                    <a:pt x="398835" y="542493"/>
                  </a:lnTo>
                  <a:cubicBezTo>
                    <a:pt x="398835" y="536329"/>
                    <a:pt x="401641" y="530446"/>
                    <a:pt x="406505" y="526430"/>
                  </a:cubicBezTo>
                  <a:cubicBezTo>
                    <a:pt x="433161" y="504577"/>
                    <a:pt x="461968" y="490009"/>
                    <a:pt x="467861" y="487114"/>
                  </a:cubicBezTo>
                  <a:cubicBezTo>
                    <a:pt x="468609" y="486740"/>
                    <a:pt x="468983" y="486087"/>
                    <a:pt x="468983" y="485339"/>
                  </a:cubicBezTo>
                  <a:lnTo>
                    <a:pt x="468983" y="443875"/>
                  </a:lnTo>
                  <a:cubicBezTo>
                    <a:pt x="463745" y="440420"/>
                    <a:pt x="460191" y="434443"/>
                    <a:pt x="460191" y="427719"/>
                  </a:cubicBezTo>
                  <a:lnTo>
                    <a:pt x="460191" y="384668"/>
                  </a:lnTo>
                  <a:cubicBezTo>
                    <a:pt x="460191" y="363189"/>
                    <a:pt x="477588" y="345912"/>
                    <a:pt x="499007" y="345912"/>
                  </a:cubicBezTo>
                  <a:close/>
                  <a:moveTo>
                    <a:pt x="100172" y="345912"/>
                  </a:moveTo>
                  <a:lnTo>
                    <a:pt x="104755" y="345912"/>
                  </a:lnTo>
                  <a:lnTo>
                    <a:pt x="109338" y="345912"/>
                  </a:lnTo>
                  <a:cubicBezTo>
                    <a:pt x="130850" y="345912"/>
                    <a:pt x="148154" y="363189"/>
                    <a:pt x="148154" y="384668"/>
                  </a:cubicBezTo>
                  <a:lnTo>
                    <a:pt x="148154" y="427719"/>
                  </a:lnTo>
                  <a:cubicBezTo>
                    <a:pt x="148154" y="434443"/>
                    <a:pt x="144693" y="440420"/>
                    <a:pt x="139455" y="443875"/>
                  </a:cubicBezTo>
                  <a:lnTo>
                    <a:pt x="139455" y="485339"/>
                  </a:lnTo>
                  <a:cubicBezTo>
                    <a:pt x="139455" y="486087"/>
                    <a:pt x="139923" y="486740"/>
                    <a:pt x="140578" y="487114"/>
                  </a:cubicBezTo>
                  <a:cubicBezTo>
                    <a:pt x="146377" y="490009"/>
                    <a:pt x="175184" y="504577"/>
                    <a:pt x="201934" y="526430"/>
                  </a:cubicBezTo>
                  <a:cubicBezTo>
                    <a:pt x="206798" y="530446"/>
                    <a:pt x="209510" y="536422"/>
                    <a:pt x="209791" y="542493"/>
                  </a:cubicBezTo>
                  <a:lnTo>
                    <a:pt x="209791" y="572003"/>
                  </a:lnTo>
                  <a:lnTo>
                    <a:pt x="104849" y="572003"/>
                  </a:lnTo>
                  <a:lnTo>
                    <a:pt x="0" y="572003"/>
                  </a:lnTo>
                  <a:lnTo>
                    <a:pt x="0" y="542493"/>
                  </a:lnTo>
                  <a:cubicBezTo>
                    <a:pt x="0" y="536329"/>
                    <a:pt x="2712" y="530446"/>
                    <a:pt x="7576" y="526430"/>
                  </a:cubicBezTo>
                  <a:cubicBezTo>
                    <a:pt x="34326" y="504577"/>
                    <a:pt x="63134" y="490009"/>
                    <a:pt x="68933" y="487114"/>
                  </a:cubicBezTo>
                  <a:cubicBezTo>
                    <a:pt x="69681" y="486740"/>
                    <a:pt x="70055" y="486087"/>
                    <a:pt x="70055" y="485339"/>
                  </a:cubicBezTo>
                  <a:lnTo>
                    <a:pt x="70055" y="443875"/>
                  </a:lnTo>
                  <a:cubicBezTo>
                    <a:pt x="64817" y="440420"/>
                    <a:pt x="61357" y="434443"/>
                    <a:pt x="61357" y="427719"/>
                  </a:cubicBezTo>
                  <a:lnTo>
                    <a:pt x="61357" y="384668"/>
                  </a:lnTo>
                  <a:cubicBezTo>
                    <a:pt x="61357" y="363189"/>
                    <a:pt x="78660" y="345912"/>
                    <a:pt x="100172" y="345912"/>
                  </a:cubicBezTo>
                  <a:close/>
                  <a:moveTo>
                    <a:pt x="302231" y="325725"/>
                  </a:moveTo>
                  <a:cubicBezTo>
                    <a:pt x="293908" y="327126"/>
                    <a:pt x="286052" y="329927"/>
                    <a:pt x="279319" y="335156"/>
                  </a:cubicBezTo>
                  <a:cubicBezTo>
                    <a:pt x="270809" y="341785"/>
                    <a:pt x="265291" y="350375"/>
                    <a:pt x="262112" y="360553"/>
                  </a:cubicBezTo>
                  <a:lnTo>
                    <a:pt x="261738" y="361860"/>
                  </a:lnTo>
                  <a:lnTo>
                    <a:pt x="249767" y="361860"/>
                  </a:lnTo>
                  <a:cubicBezTo>
                    <a:pt x="247897" y="361860"/>
                    <a:pt x="246401" y="363354"/>
                    <a:pt x="246401" y="365222"/>
                  </a:cubicBezTo>
                  <a:lnTo>
                    <a:pt x="246401" y="372785"/>
                  </a:lnTo>
                  <a:cubicBezTo>
                    <a:pt x="246401" y="374652"/>
                    <a:pt x="247897" y="376146"/>
                    <a:pt x="249767" y="376146"/>
                  </a:cubicBezTo>
                  <a:lnTo>
                    <a:pt x="259119" y="376146"/>
                  </a:lnTo>
                  <a:lnTo>
                    <a:pt x="259119" y="382402"/>
                  </a:lnTo>
                  <a:lnTo>
                    <a:pt x="249767" y="382402"/>
                  </a:lnTo>
                  <a:cubicBezTo>
                    <a:pt x="247897" y="382402"/>
                    <a:pt x="246401" y="383896"/>
                    <a:pt x="246401" y="385764"/>
                  </a:cubicBezTo>
                  <a:lnTo>
                    <a:pt x="246401" y="393327"/>
                  </a:lnTo>
                  <a:cubicBezTo>
                    <a:pt x="246401" y="395194"/>
                    <a:pt x="247897" y="396688"/>
                    <a:pt x="249767" y="396688"/>
                  </a:cubicBezTo>
                  <a:lnTo>
                    <a:pt x="261083" y="396688"/>
                  </a:lnTo>
                  <a:cubicBezTo>
                    <a:pt x="261831" y="399396"/>
                    <a:pt x="262579" y="402290"/>
                    <a:pt x="263701" y="404905"/>
                  </a:cubicBezTo>
                  <a:cubicBezTo>
                    <a:pt x="269406" y="418724"/>
                    <a:pt x="278945" y="428435"/>
                    <a:pt x="293347" y="433197"/>
                  </a:cubicBezTo>
                  <a:cubicBezTo>
                    <a:pt x="305223" y="437118"/>
                    <a:pt x="317287" y="437025"/>
                    <a:pt x="329257" y="433664"/>
                  </a:cubicBezTo>
                  <a:cubicBezTo>
                    <a:pt x="332437" y="432823"/>
                    <a:pt x="335523" y="431703"/>
                    <a:pt x="338516" y="430302"/>
                  </a:cubicBezTo>
                  <a:cubicBezTo>
                    <a:pt x="341415" y="429088"/>
                    <a:pt x="341976" y="426847"/>
                    <a:pt x="341415" y="424046"/>
                  </a:cubicBezTo>
                  <a:cubicBezTo>
                    <a:pt x="340105" y="421058"/>
                    <a:pt x="338890" y="417977"/>
                    <a:pt x="337487" y="414989"/>
                  </a:cubicBezTo>
                  <a:cubicBezTo>
                    <a:pt x="336271" y="412281"/>
                    <a:pt x="334681" y="411534"/>
                    <a:pt x="331782" y="412095"/>
                  </a:cubicBezTo>
                  <a:cubicBezTo>
                    <a:pt x="328042" y="413028"/>
                    <a:pt x="324394" y="414149"/>
                    <a:pt x="320654" y="414896"/>
                  </a:cubicBezTo>
                  <a:cubicBezTo>
                    <a:pt x="313453" y="416390"/>
                    <a:pt x="306252" y="416483"/>
                    <a:pt x="299145" y="414242"/>
                  </a:cubicBezTo>
                  <a:cubicBezTo>
                    <a:pt x="290167" y="411534"/>
                    <a:pt x="285398" y="404998"/>
                    <a:pt x="282499" y="396688"/>
                  </a:cubicBezTo>
                  <a:lnTo>
                    <a:pt x="306720" y="396688"/>
                  </a:lnTo>
                  <a:cubicBezTo>
                    <a:pt x="308590" y="396688"/>
                    <a:pt x="310086" y="395194"/>
                    <a:pt x="310086" y="393327"/>
                  </a:cubicBezTo>
                  <a:lnTo>
                    <a:pt x="310086" y="385764"/>
                  </a:lnTo>
                  <a:cubicBezTo>
                    <a:pt x="310086" y="383896"/>
                    <a:pt x="308590" y="382402"/>
                    <a:pt x="306720" y="382402"/>
                  </a:cubicBezTo>
                  <a:lnTo>
                    <a:pt x="280254" y="382402"/>
                  </a:lnTo>
                  <a:lnTo>
                    <a:pt x="280254" y="376146"/>
                  </a:lnTo>
                  <a:lnTo>
                    <a:pt x="306720" y="376146"/>
                  </a:lnTo>
                  <a:cubicBezTo>
                    <a:pt x="308590" y="376146"/>
                    <a:pt x="310086" y="374652"/>
                    <a:pt x="310086" y="372785"/>
                  </a:cubicBezTo>
                  <a:lnTo>
                    <a:pt x="310086" y="365222"/>
                  </a:lnTo>
                  <a:cubicBezTo>
                    <a:pt x="310086" y="363354"/>
                    <a:pt x="308590" y="361860"/>
                    <a:pt x="306720" y="361860"/>
                  </a:cubicBezTo>
                  <a:lnTo>
                    <a:pt x="283527" y="361860"/>
                  </a:lnTo>
                  <a:lnTo>
                    <a:pt x="283527" y="361580"/>
                  </a:lnTo>
                  <a:cubicBezTo>
                    <a:pt x="286239" y="355324"/>
                    <a:pt x="290354" y="350282"/>
                    <a:pt x="296994" y="347668"/>
                  </a:cubicBezTo>
                  <a:cubicBezTo>
                    <a:pt x="304756" y="344493"/>
                    <a:pt x="312611" y="344680"/>
                    <a:pt x="320560" y="346267"/>
                  </a:cubicBezTo>
                  <a:cubicBezTo>
                    <a:pt x="324301" y="347014"/>
                    <a:pt x="328042" y="348134"/>
                    <a:pt x="331782" y="348975"/>
                  </a:cubicBezTo>
                  <a:cubicBezTo>
                    <a:pt x="334494" y="349628"/>
                    <a:pt x="336178" y="348788"/>
                    <a:pt x="337300" y="346267"/>
                  </a:cubicBezTo>
                  <a:cubicBezTo>
                    <a:pt x="338609" y="343279"/>
                    <a:pt x="339918" y="340291"/>
                    <a:pt x="341134" y="337303"/>
                  </a:cubicBezTo>
                  <a:cubicBezTo>
                    <a:pt x="342256" y="334409"/>
                    <a:pt x="341508" y="332448"/>
                    <a:pt x="338890" y="330860"/>
                  </a:cubicBezTo>
                  <a:cubicBezTo>
                    <a:pt x="338141" y="330487"/>
                    <a:pt x="337487" y="330113"/>
                    <a:pt x="336739" y="329833"/>
                  </a:cubicBezTo>
                  <a:cubicBezTo>
                    <a:pt x="325517" y="325445"/>
                    <a:pt x="314107" y="323858"/>
                    <a:pt x="302231" y="325725"/>
                  </a:cubicBezTo>
                  <a:close/>
                  <a:moveTo>
                    <a:pt x="304101" y="282120"/>
                  </a:moveTo>
                  <a:cubicBezTo>
                    <a:pt x="358435" y="282120"/>
                    <a:pt x="402575" y="326192"/>
                    <a:pt x="402575" y="380535"/>
                  </a:cubicBezTo>
                  <a:cubicBezTo>
                    <a:pt x="402575" y="434784"/>
                    <a:pt x="358435" y="478856"/>
                    <a:pt x="304101" y="478856"/>
                  </a:cubicBezTo>
                  <a:cubicBezTo>
                    <a:pt x="249767" y="478856"/>
                    <a:pt x="205627" y="434784"/>
                    <a:pt x="205627" y="380535"/>
                  </a:cubicBezTo>
                  <a:cubicBezTo>
                    <a:pt x="205627" y="326192"/>
                    <a:pt x="249767" y="282120"/>
                    <a:pt x="304101" y="282120"/>
                  </a:cubicBezTo>
                  <a:close/>
                  <a:moveTo>
                    <a:pt x="299545" y="0"/>
                  </a:moveTo>
                  <a:lnTo>
                    <a:pt x="304126" y="0"/>
                  </a:lnTo>
                  <a:lnTo>
                    <a:pt x="308894" y="0"/>
                  </a:lnTo>
                  <a:cubicBezTo>
                    <a:pt x="330303" y="0"/>
                    <a:pt x="347598" y="17277"/>
                    <a:pt x="347598" y="38756"/>
                  </a:cubicBezTo>
                  <a:lnTo>
                    <a:pt x="347598" y="81714"/>
                  </a:lnTo>
                  <a:cubicBezTo>
                    <a:pt x="347598" y="88438"/>
                    <a:pt x="344139" y="94415"/>
                    <a:pt x="338904" y="97870"/>
                  </a:cubicBezTo>
                  <a:lnTo>
                    <a:pt x="338904" y="139334"/>
                  </a:lnTo>
                  <a:cubicBezTo>
                    <a:pt x="338904" y="140081"/>
                    <a:pt x="339371" y="140735"/>
                    <a:pt x="340026" y="141108"/>
                  </a:cubicBezTo>
                  <a:cubicBezTo>
                    <a:pt x="345915" y="143910"/>
                    <a:pt x="374710" y="158478"/>
                    <a:pt x="401354" y="180425"/>
                  </a:cubicBezTo>
                  <a:cubicBezTo>
                    <a:pt x="406216" y="184253"/>
                    <a:pt x="408927" y="190230"/>
                    <a:pt x="408927" y="196487"/>
                  </a:cubicBezTo>
                  <a:lnTo>
                    <a:pt x="408927" y="225998"/>
                  </a:lnTo>
                  <a:lnTo>
                    <a:pt x="408927" y="226091"/>
                  </a:lnTo>
                  <a:lnTo>
                    <a:pt x="304126" y="226091"/>
                  </a:lnTo>
                  <a:lnTo>
                    <a:pt x="199418" y="226091"/>
                  </a:lnTo>
                  <a:lnTo>
                    <a:pt x="199418" y="196581"/>
                  </a:lnTo>
                  <a:cubicBezTo>
                    <a:pt x="199418" y="190417"/>
                    <a:pt x="202129" y="184534"/>
                    <a:pt x="206991" y="180518"/>
                  </a:cubicBezTo>
                  <a:cubicBezTo>
                    <a:pt x="233729" y="158665"/>
                    <a:pt x="262523" y="144097"/>
                    <a:pt x="268320" y="141202"/>
                  </a:cubicBezTo>
                  <a:cubicBezTo>
                    <a:pt x="269067" y="140828"/>
                    <a:pt x="269441" y="140175"/>
                    <a:pt x="269441" y="139427"/>
                  </a:cubicBezTo>
                  <a:lnTo>
                    <a:pt x="269441" y="97963"/>
                  </a:lnTo>
                  <a:cubicBezTo>
                    <a:pt x="264206" y="94508"/>
                    <a:pt x="260747" y="88531"/>
                    <a:pt x="260747" y="81807"/>
                  </a:cubicBezTo>
                  <a:lnTo>
                    <a:pt x="260747" y="38756"/>
                  </a:lnTo>
                  <a:cubicBezTo>
                    <a:pt x="260747" y="17277"/>
                    <a:pt x="278042" y="0"/>
                    <a:pt x="299545" y="0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64429" y="2308844"/>
            <a:ext cx="2728326" cy="1202515"/>
            <a:chOff x="3762506" y="1807841"/>
            <a:chExt cx="2728326" cy="1202515"/>
          </a:xfrm>
        </p:grpSpPr>
        <p:sp>
          <p:nvSpPr>
            <p:cNvPr id="14" name="文本框 37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564429" y="4401355"/>
            <a:ext cx="2728326" cy="1202515"/>
            <a:chOff x="3762506" y="1807841"/>
            <a:chExt cx="2728326" cy="1202515"/>
          </a:xfrm>
        </p:grpSpPr>
        <p:sp>
          <p:nvSpPr>
            <p:cNvPr id="17" name="文本框 40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2504" y="2308844"/>
            <a:ext cx="2728248" cy="1202515"/>
            <a:chOff x="3762584" y="1807841"/>
            <a:chExt cx="2728248" cy="1202515"/>
          </a:xfrm>
        </p:grpSpPr>
        <p:sp>
          <p:nvSpPr>
            <p:cNvPr id="20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2504" y="4401355"/>
            <a:ext cx="2728248" cy="1202515"/>
            <a:chOff x="3762584" y="1807841"/>
            <a:chExt cx="2728248" cy="1202515"/>
          </a:xfrm>
        </p:grpSpPr>
        <p:sp>
          <p:nvSpPr>
            <p:cNvPr id="23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一、智慧养老发展情况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055806" y="1768362"/>
            <a:ext cx="4080388" cy="4448958"/>
            <a:chOff x="4055806" y="1768362"/>
            <a:chExt cx="4080388" cy="4448958"/>
          </a:xfrm>
        </p:grpSpPr>
        <p:sp>
          <p:nvSpPr>
            <p:cNvPr id="51" name="矩形 55"/>
            <p:cNvSpPr>
              <a:spLocks noChangeArrowheads="1"/>
            </p:cNvSpPr>
            <p:nvPr/>
          </p:nvSpPr>
          <p:spPr bwMode="auto">
            <a:xfrm>
              <a:off x="4344565" y="2245973"/>
              <a:ext cx="3505090" cy="222668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4" name="任意多边形: 形状 35"/>
            <p:cNvSpPr/>
            <p:nvPr/>
          </p:nvSpPr>
          <p:spPr bwMode="auto">
            <a:xfrm>
              <a:off x="4055806" y="1784399"/>
              <a:ext cx="4080388" cy="461572"/>
            </a:xfrm>
            <a:custGeom>
              <a:avLst/>
              <a:gdLst>
                <a:gd name="T0" fmla="*/ 1837 w 1837"/>
                <a:gd name="T1" fmla="*/ 0 h 199"/>
                <a:gd name="T2" fmla="*/ 0 w 1837"/>
                <a:gd name="T3" fmla="*/ 0 h 199"/>
                <a:gd name="T4" fmla="*/ 130 w 1837"/>
                <a:gd name="T5" fmla="*/ 199 h 199"/>
                <a:gd name="T6" fmla="*/ 1708 w 1837"/>
                <a:gd name="T7" fmla="*/ 199 h 199"/>
                <a:gd name="T8" fmla="*/ 1837 w 1837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7" h="199">
                  <a:moveTo>
                    <a:pt x="1837" y="0"/>
                  </a:moveTo>
                  <a:lnTo>
                    <a:pt x="0" y="0"/>
                  </a:lnTo>
                  <a:lnTo>
                    <a:pt x="130" y="199"/>
                  </a:lnTo>
                  <a:lnTo>
                    <a:pt x="1708" y="199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8" name="矩形 54"/>
            <p:cNvSpPr>
              <a:spLocks noChangeArrowheads="1"/>
            </p:cNvSpPr>
            <p:nvPr/>
          </p:nvSpPr>
          <p:spPr bwMode="auto">
            <a:xfrm>
              <a:off x="4633325" y="2943150"/>
              <a:ext cx="2925351" cy="224987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: 形状 34"/>
            <p:cNvSpPr/>
            <p:nvPr/>
          </p:nvSpPr>
          <p:spPr bwMode="auto">
            <a:xfrm>
              <a:off x="4344566" y="2483897"/>
              <a:ext cx="3505090" cy="459253"/>
            </a:xfrm>
            <a:custGeom>
              <a:avLst/>
              <a:gdLst>
                <a:gd name="T0" fmla="*/ 1578 w 1578"/>
                <a:gd name="T1" fmla="*/ 0 h 198"/>
                <a:gd name="T2" fmla="*/ 0 w 1578"/>
                <a:gd name="T3" fmla="*/ 0 h 198"/>
                <a:gd name="T4" fmla="*/ 130 w 1578"/>
                <a:gd name="T5" fmla="*/ 198 h 198"/>
                <a:gd name="T6" fmla="*/ 1447 w 1578"/>
                <a:gd name="T7" fmla="*/ 198 h 198"/>
                <a:gd name="T8" fmla="*/ 1578 w 1578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8" h="198">
                  <a:moveTo>
                    <a:pt x="1578" y="0"/>
                  </a:moveTo>
                  <a:lnTo>
                    <a:pt x="0" y="0"/>
                  </a:lnTo>
                  <a:lnTo>
                    <a:pt x="130" y="198"/>
                  </a:lnTo>
                  <a:lnTo>
                    <a:pt x="1447" y="19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矩形 53"/>
            <p:cNvSpPr>
              <a:spLocks noChangeArrowheads="1"/>
            </p:cNvSpPr>
            <p:nvPr/>
          </p:nvSpPr>
          <p:spPr bwMode="auto">
            <a:xfrm>
              <a:off x="4924304" y="3642649"/>
              <a:ext cx="2343391" cy="222668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任意多边形: 形状 33"/>
            <p:cNvSpPr/>
            <p:nvPr/>
          </p:nvSpPr>
          <p:spPr bwMode="auto">
            <a:xfrm>
              <a:off x="4633324" y="3183395"/>
              <a:ext cx="2925352" cy="459254"/>
            </a:xfrm>
            <a:custGeom>
              <a:avLst/>
              <a:gdLst>
                <a:gd name="T0" fmla="*/ 0 w 1317"/>
                <a:gd name="T1" fmla="*/ 0 h 198"/>
                <a:gd name="T2" fmla="*/ 131 w 1317"/>
                <a:gd name="T3" fmla="*/ 198 h 198"/>
                <a:gd name="T4" fmla="*/ 1186 w 1317"/>
                <a:gd name="T5" fmla="*/ 198 h 198"/>
                <a:gd name="T6" fmla="*/ 1317 w 1317"/>
                <a:gd name="T7" fmla="*/ 0 h 198"/>
                <a:gd name="T8" fmla="*/ 0 w 1317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198">
                  <a:moveTo>
                    <a:pt x="0" y="0"/>
                  </a:moveTo>
                  <a:lnTo>
                    <a:pt x="131" y="198"/>
                  </a:lnTo>
                  <a:lnTo>
                    <a:pt x="1186" y="198"/>
                  </a:lnTo>
                  <a:lnTo>
                    <a:pt x="1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矩形 52"/>
            <p:cNvSpPr>
              <a:spLocks noChangeArrowheads="1"/>
            </p:cNvSpPr>
            <p:nvPr/>
          </p:nvSpPr>
          <p:spPr bwMode="auto">
            <a:xfrm>
              <a:off x="5213063" y="4342147"/>
              <a:ext cx="1763651" cy="222668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任意多边形: 形状 32"/>
            <p:cNvSpPr/>
            <p:nvPr/>
          </p:nvSpPr>
          <p:spPr bwMode="auto">
            <a:xfrm>
              <a:off x="4924304" y="3880573"/>
              <a:ext cx="2343391" cy="461572"/>
            </a:xfrm>
            <a:custGeom>
              <a:avLst/>
              <a:gdLst>
                <a:gd name="T0" fmla="*/ 130 w 1055"/>
                <a:gd name="T1" fmla="*/ 199 h 199"/>
                <a:gd name="T2" fmla="*/ 924 w 1055"/>
                <a:gd name="T3" fmla="*/ 199 h 199"/>
                <a:gd name="T4" fmla="*/ 1055 w 1055"/>
                <a:gd name="T5" fmla="*/ 0 h 199"/>
                <a:gd name="T6" fmla="*/ 0 w 1055"/>
                <a:gd name="T7" fmla="*/ 0 h 199"/>
                <a:gd name="T8" fmla="*/ 130 w 1055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5" h="199">
                  <a:moveTo>
                    <a:pt x="130" y="199"/>
                  </a:moveTo>
                  <a:lnTo>
                    <a:pt x="924" y="199"/>
                  </a:lnTo>
                  <a:lnTo>
                    <a:pt x="1055" y="0"/>
                  </a:lnTo>
                  <a:lnTo>
                    <a:pt x="0" y="0"/>
                  </a:lnTo>
                  <a:lnTo>
                    <a:pt x="130" y="199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9" name="矩形 51"/>
            <p:cNvSpPr>
              <a:spLocks noChangeArrowheads="1"/>
            </p:cNvSpPr>
            <p:nvPr/>
          </p:nvSpPr>
          <p:spPr bwMode="auto">
            <a:xfrm>
              <a:off x="5504044" y="5039324"/>
              <a:ext cx="1181691" cy="224987"/>
            </a:xfrm>
            <a:prstGeom prst="rect">
              <a:avLst/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任意多边形: 形状 31"/>
            <p:cNvSpPr/>
            <p:nvPr/>
          </p:nvSpPr>
          <p:spPr bwMode="auto">
            <a:xfrm>
              <a:off x="5213063" y="4580071"/>
              <a:ext cx="1763652" cy="459253"/>
            </a:xfrm>
            <a:custGeom>
              <a:avLst/>
              <a:gdLst>
                <a:gd name="T0" fmla="*/ 131 w 794"/>
                <a:gd name="T1" fmla="*/ 198 h 198"/>
                <a:gd name="T2" fmla="*/ 663 w 794"/>
                <a:gd name="T3" fmla="*/ 198 h 198"/>
                <a:gd name="T4" fmla="*/ 794 w 794"/>
                <a:gd name="T5" fmla="*/ 0 h 198"/>
                <a:gd name="T6" fmla="*/ 0 w 794"/>
                <a:gd name="T7" fmla="*/ 0 h 198"/>
                <a:gd name="T8" fmla="*/ 131 w 79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198">
                  <a:moveTo>
                    <a:pt x="131" y="198"/>
                  </a:moveTo>
                  <a:lnTo>
                    <a:pt x="663" y="198"/>
                  </a:lnTo>
                  <a:lnTo>
                    <a:pt x="794" y="0"/>
                  </a:lnTo>
                  <a:lnTo>
                    <a:pt x="0" y="0"/>
                  </a:lnTo>
                  <a:lnTo>
                    <a:pt x="131" y="198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任意多边形: 形状 30"/>
            <p:cNvSpPr/>
            <p:nvPr/>
          </p:nvSpPr>
          <p:spPr bwMode="auto">
            <a:xfrm>
              <a:off x="5504044" y="5280257"/>
              <a:ext cx="1181691" cy="937063"/>
            </a:xfrm>
            <a:custGeom>
              <a:avLst/>
              <a:gdLst>
                <a:gd name="T0" fmla="*/ 266 w 532"/>
                <a:gd name="T1" fmla="*/ 404 h 404"/>
                <a:gd name="T2" fmla="*/ 532 w 532"/>
                <a:gd name="T3" fmla="*/ 0 h 404"/>
                <a:gd name="T4" fmla="*/ 0 w 532"/>
                <a:gd name="T5" fmla="*/ 0 h 404"/>
                <a:gd name="T6" fmla="*/ 266 w 532"/>
                <a:gd name="T7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404">
                  <a:moveTo>
                    <a:pt x="266" y="404"/>
                  </a:moveTo>
                  <a:lnTo>
                    <a:pt x="532" y="0"/>
                  </a:lnTo>
                  <a:lnTo>
                    <a:pt x="0" y="0"/>
                  </a:lnTo>
                  <a:lnTo>
                    <a:pt x="266" y="40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5833748" y="1768362"/>
              <a:ext cx="524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832635" y="2497431"/>
              <a:ext cx="524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832634" y="3188075"/>
              <a:ext cx="524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832633" y="3878719"/>
              <a:ext cx="524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5832632" y="4569363"/>
              <a:ext cx="524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832631" y="5289191"/>
              <a:ext cx="524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399058" y="1784399"/>
            <a:ext cx="2728326" cy="1202515"/>
            <a:chOff x="3762506" y="1807841"/>
            <a:chExt cx="2728326" cy="1202515"/>
          </a:xfrm>
        </p:grpSpPr>
        <p:sp>
          <p:nvSpPr>
            <p:cNvPr id="101" name="文本框 37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399058" y="3429436"/>
            <a:ext cx="2728326" cy="1202515"/>
            <a:chOff x="3762506" y="1807841"/>
            <a:chExt cx="2728326" cy="1202515"/>
          </a:xfrm>
        </p:grpSpPr>
        <p:sp>
          <p:nvSpPr>
            <p:cNvPr id="104" name="文本框 40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399058" y="5074472"/>
            <a:ext cx="2728326" cy="1202515"/>
            <a:chOff x="3762506" y="1807841"/>
            <a:chExt cx="2728326" cy="1202515"/>
          </a:xfrm>
        </p:grpSpPr>
        <p:sp>
          <p:nvSpPr>
            <p:cNvPr id="107" name="文本框 43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17133" y="1784399"/>
            <a:ext cx="2728248" cy="1202515"/>
            <a:chOff x="3762584" y="1807841"/>
            <a:chExt cx="2728248" cy="1202515"/>
          </a:xfrm>
        </p:grpSpPr>
        <p:sp>
          <p:nvSpPr>
            <p:cNvPr id="110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717133" y="3429436"/>
            <a:ext cx="2728248" cy="1202515"/>
            <a:chOff x="3762584" y="1807841"/>
            <a:chExt cx="2728248" cy="1202515"/>
          </a:xfrm>
        </p:grpSpPr>
        <p:sp>
          <p:nvSpPr>
            <p:cNvPr id="119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17133" y="5074472"/>
            <a:ext cx="2728248" cy="1202515"/>
            <a:chOff x="3762584" y="1807841"/>
            <a:chExt cx="2728248" cy="1202515"/>
          </a:xfrm>
        </p:grpSpPr>
        <p:sp>
          <p:nvSpPr>
            <p:cNvPr id="122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一、智慧养老发展情况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" name="Group 27"/>
          <p:cNvGrpSpPr/>
          <p:nvPr/>
        </p:nvGrpSpPr>
        <p:grpSpPr>
          <a:xfrm>
            <a:off x="5146007" y="2124787"/>
            <a:ext cx="1589476" cy="1077672"/>
            <a:chOff x="5155735" y="2183152"/>
            <a:chExt cx="1589476" cy="1077672"/>
          </a:xfrm>
        </p:grpSpPr>
        <p:sp>
          <p:nvSpPr>
            <p:cNvPr id="6" name="任意多边形: 形状 121"/>
            <p:cNvSpPr/>
            <p:nvPr/>
          </p:nvSpPr>
          <p:spPr bwMode="auto">
            <a:xfrm>
              <a:off x="5155735" y="2183152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91"/>
            <p:cNvSpPr/>
            <p:nvPr/>
          </p:nvSpPr>
          <p:spPr bwMode="auto">
            <a:xfrm>
              <a:off x="5226619" y="2209159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sz="2400" b="1" dirty="0">
                  <a:cs typeface="+mn-ea"/>
                  <a:sym typeface="+mn-lt"/>
                </a:rPr>
                <a:t>01</a:t>
              </a:r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8" name="Group 26"/>
          <p:cNvGrpSpPr/>
          <p:nvPr/>
        </p:nvGrpSpPr>
        <p:grpSpPr>
          <a:xfrm>
            <a:off x="5366178" y="3090250"/>
            <a:ext cx="1589476" cy="1077672"/>
            <a:chOff x="5375906" y="3148615"/>
            <a:chExt cx="1589476" cy="1077672"/>
          </a:xfrm>
        </p:grpSpPr>
        <p:sp>
          <p:nvSpPr>
            <p:cNvPr id="9" name="任意多边形: 形状 120"/>
            <p:cNvSpPr/>
            <p:nvPr/>
          </p:nvSpPr>
          <p:spPr bwMode="auto">
            <a:xfrm flipH="1">
              <a:off x="5375906" y="3148615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3"/>
            <p:cNvSpPr/>
            <p:nvPr/>
          </p:nvSpPr>
          <p:spPr bwMode="auto">
            <a:xfrm flipH="1">
              <a:off x="5941774" y="3200277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sz="2400" b="1" dirty="0">
                  <a:cs typeface="+mn-ea"/>
                  <a:sym typeface="+mn-lt"/>
                </a:rPr>
                <a:t>02</a:t>
              </a:r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11" name="Group 25"/>
          <p:cNvGrpSpPr/>
          <p:nvPr/>
        </p:nvGrpSpPr>
        <p:grpSpPr>
          <a:xfrm>
            <a:off x="5216891" y="4055713"/>
            <a:ext cx="1589476" cy="1077672"/>
            <a:chOff x="5226619" y="4114078"/>
            <a:chExt cx="1589476" cy="1077672"/>
          </a:xfrm>
        </p:grpSpPr>
        <p:sp>
          <p:nvSpPr>
            <p:cNvPr id="12" name="任意多边形: 形状 119"/>
            <p:cNvSpPr/>
            <p:nvPr/>
          </p:nvSpPr>
          <p:spPr bwMode="auto">
            <a:xfrm>
              <a:off x="5226619" y="4114078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92"/>
            <p:cNvSpPr/>
            <p:nvPr/>
          </p:nvSpPr>
          <p:spPr bwMode="auto">
            <a:xfrm>
              <a:off x="5297503" y="4165740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sz="2400" b="1" dirty="0">
                  <a:cs typeface="+mn-ea"/>
                  <a:sym typeface="+mn-lt"/>
                </a:rPr>
                <a:t>03</a:t>
              </a:r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5366178" y="5021177"/>
            <a:ext cx="1589476" cy="1077672"/>
            <a:chOff x="5375906" y="5079542"/>
            <a:chExt cx="1589476" cy="1077672"/>
          </a:xfrm>
        </p:grpSpPr>
        <p:sp>
          <p:nvSpPr>
            <p:cNvPr id="15" name="任意多边形: 形状 118"/>
            <p:cNvSpPr/>
            <p:nvPr/>
          </p:nvSpPr>
          <p:spPr bwMode="auto">
            <a:xfrm flipH="1">
              <a:off x="5375906" y="5079542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90"/>
            <p:cNvSpPr/>
            <p:nvPr/>
          </p:nvSpPr>
          <p:spPr bwMode="auto">
            <a:xfrm flipH="1">
              <a:off x="5941774" y="5131204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sz="2400" b="1" dirty="0">
                  <a:cs typeface="+mn-ea"/>
                  <a:sym typeface="+mn-lt"/>
                </a:rPr>
                <a:t>04</a:t>
              </a:r>
              <a:endParaRPr 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55654" y="1696470"/>
            <a:ext cx="2728326" cy="1202515"/>
            <a:chOff x="3762506" y="1807841"/>
            <a:chExt cx="2728326" cy="1202515"/>
          </a:xfrm>
        </p:grpSpPr>
        <p:sp>
          <p:nvSpPr>
            <p:cNvPr id="18" name="文本框 37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75825" y="3930870"/>
            <a:ext cx="2728326" cy="1202515"/>
            <a:chOff x="3762506" y="1807841"/>
            <a:chExt cx="2728326" cy="1202515"/>
          </a:xfrm>
        </p:grpSpPr>
        <p:sp>
          <p:nvSpPr>
            <p:cNvPr id="21" name="文本框 40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762506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3116" y="2728355"/>
            <a:ext cx="2728248" cy="1202515"/>
            <a:chOff x="3762584" y="1807841"/>
            <a:chExt cx="2728248" cy="1202515"/>
          </a:xfrm>
        </p:grpSpPr>
        <p:sp>
          <p:nvSpPr>
            <p:cNvPr id="24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84884" y="4929592"/>
            <a:ext cx="2728248" cy="1202515"/>
            <a:chOff x="3762584" y="1807841"/>
            <a:chExt cx="2728248" cy="1202515"/>
          </a:xfrm>
        </p:grpSpPr>
        <p:sp>
          <p:nvSpPr>
            <p:cNvPr id="27" name="文本框 46"/>
            <p:cNvSpPr/>
            <p:nvPr/>
          </p:nvSpPr>
          <p:spPr>
            <a:xfrm>
              <a:off x="3762584" y="2110110"/>
              <a:ext cx="272824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4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15634" y="1807841"/>
              <a:ext cx="2175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cs typeface="+mn-ea"/>
                  <a:sym typeface="+mn-lt"/>
                </a:rPr>
                <a:t>此处添加标题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6460" y="97646"/>
            <a:ext cx="949124" cy="949124"/>
          </a:xfrm>
          <a:prstGeom prst="diamond">
            <a:avLst/>
          </a:prstGeom>
          <a:solidFill>
            <a:srgbClr val="FFB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707972" y="296036"/>
            <a:ext cx="552344" cy="552344"/>
          </a:xfrm>
          <a:prstGeom prst="diamond">
            <a:avLst/>
          </a:prstGeom>
          <a:noFill/>
          <a:ln w="57150">
            <a:solidFill>
              <a:srgbClr val="333E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2444" y="225254"/>
            <a:ext cx="6381051" cy="693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lnSpc>
                <a:spcPct val="114000"/>
              </a:lnSpc>
              <a:defRPr/>
            </a:pPr>
            <a:r>
              <a:rPr lang="zh-CN" altLang="en-US" sz="36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一、智慧养老发展情况</a:t>
            </a:r>
            <a:endParaRPr lang="zh-CN" altLang="en-US" sz="36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48174" y="2825614"/>
            <a:ext cx="1872340" cy="1872340"/>
            <a:chOff x="1448174" y="2159000"/>
            <a:chExt cx="1872340" cy="1872340"/>
          </a:xfrm>
        </p:grpSpPr>
        <p:sp>
          <p:nvSpPr>
            <p:cNvPr id="6" name="圆: 空心 1"/>
            <p:cNvSpPr/>
            <p:nvPr/>
          </p:nvSpPr>
          <p:spPr>
            <a:xfrm>
              <a:off x="1448174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>
              <a:off x="1587677" y="2298503"/>
              <a:ext cx="1593334" cy="1593334"/>
            </a:xfrm>
            <a:prstGeom prst="arc">
              <a:avLst>
                <a:gd name="adj1" fmla="val 16788929"/>
                <a:gd name="adj2" fmla="val 5864377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01086" y="2802363"/>
              <a:ext cx="957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>
                  <a:cs typeface="+mn-ea"/>
                  <a:sym typeface="+mn-lt"/>
                </a:rPr>
                <a:t>49%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22612" y="2825614"/>
            <a:ext cx="1872340" cy="1872340"/>
            <a:chOff x="3922612" y="2159000"/>
            <a:chExt cx="1872340" cy="1872340"/>
          </a:xfrm>
        </p:grpSpPr>
        <p:sp>
          <p:nvSpPr>
            <p:cNvPr id="10" name="圆: 空心 9"/>
            <p:cNvSpPr/>
            <p:nvPr/>
          </p:nvSpPr>
          <p:spPr>
            <a:xfrm>
              <a:off x="3922612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>
              <a:off x="4062115" y="2298503"/>
              <a:ext cx="1593334" cy="1593334"/>
            </a:xfrm>
            <a:prstGeom prst="arc">
              <a:avLst>
                <a:gd name="adj1" fmla="val 2301782"/>
                <a:gd name="adj2" fmla="val 16763640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80125" y="2802363"/>
              <a:ext cx="957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62%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97050" y="2825614"/>
            <a:ext cx="1872340" cy="1872340"/>
            <a:chOff x="6397050" y="2159000"/>
            <a:chExt cx="1872340" cy="1872340"/>
          </a:xfrm>
        </p:grpSpPr>
        <p:sp>
          <p:nvSpPr>
            <p:cNvPr id="14" name="圆: 空心 12"/>
            <p:cNvSpPr/>
            <p:nvPr/>
          </p:nvSpPr>
          <p:spPr>
            <a:xfrm>
              <a:off x="6397050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FFB30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6536553" y="2298503"/>
              <a:ext cx="1593334" cy="1593334"/>
            </a:xfrm>
            <a:prstGeom prst="arc">
              <a:avLst>
                <a:gd name="adj1" fmla="val 10203953"/>
                <a:gd name="adj2" fmla="val 4583583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54562" y="2802363"/>
              <a:ext cx="957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78%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871487" y="2825614"/>
            <a:ext cx="1872340" cy="1872340"/>
            <a:chOff x="8871487" y="2159000"/>
            <a:chExt cx="1872340" cy="1872340"/>
          </a:xfrm>
        </p:grpSpPr>
        <p:sp>
          <p:nvSpPr>
            <p:cNvPr id="18" name="圆: 空心 15"/>
            <p:cNvSpPr/>
            <p:nvPr/>
          </p:nvSpPr>
          <p:spPr>
            <a:xfrm>
              <a:off x="8871487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333E4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>
              <a:off x="9010990" y="2298503"/>
              <a:ext cx="1593334" cy="1593334"/>
            </a:xfrm>
            <a:prstGeom prst="arc">
              <a:avLst>
                <a:gd name="adj1" fmla="val 13387328"/>
                <a:gd name="adj2" fmla="val 11108522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328999" y="2802363"/>
              <a:ext cx="957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95%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40764" y="4864551"/>
            <a:ext cx="2133782" cy="1337610"/>
            <a:chOff x="3943969" y="2412339"/>
            <a:chExt cx="2133782" cy="1337610"/>
          </a:xfrm>
        </p:grpSpPr>
        <p:sp>
          <p:nvSpPr>
            <p:cNvPr id="22" name="文本框 21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43969" y="2750893"/>
              <a:ext cx="2133782" cy="999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66328" y="4864551"/>
            <a:ext cx="2133782" cy="1337610"/>
            <a:chOff x="3943969" y="2412339"/>
            <a:chExt cx="2133782" cy="1337610"/>
          </a:xfrm>
        </p:grpSpPr>
        <p:sp>
          <p:nvSpPr>
            <p:cNvPr id="25" name="文本框 24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943969" y="2750893"/>
              <a:ext cx="2133782" cy="999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91890" y="4864551"/>
            <a:ext cx="2133782" cy="1337610"/>
            <a:chOff x="3943969" y="2412339"/>
            <a:chExt cx="2133782" cy="1337610"/>
          </a:xfrm>
        </p:grpSpPr>
        <p:sp>
          <p:nvSpPr>
            <p:cNvPr id="28" name="文本框 27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943969" y="2750893"/>
              <a:ext cx="2133782" cy="999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12851" y="4864551"/>
            <a:ext cx="2133782" cy="1337610"/>
            <a:chOff x="3943969" y="2412339"/>
            <a:chExt cx="2133782" cy="1337610"/>
          </a:xfrm>
        </p:grpSpPr>
        <p:sp>
          <p:nvSpPr>
            <p:cNvPr id="31" name="文本框 30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此处添加标题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943969" y="2750893"/>
              <a:ext cx="2133782" cy="999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04900" y="1838914"/>
            <a:ext cx="9982200" cy="669200"/>
            <a:chOff x="1104900" y="1693000"/>
            <a:chExt cx="9982200" cy="6692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308100" y="2362200"/>
              <a:ext cx="95758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104900" y="1693000"/>
              <a:ext cx="998220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0" fontAlgn="base" hangingPunct="0">
                <a:lnSpc>
                  <a:spcPct val="125000"/>
                </a:lnSpc>
                <a:spcAft>
                  <a:spcPct val="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文字您的内容打在这里，或者通过复制您的文本后，在此框中选择粘贴，并选择只保留文字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888547" y="1665173"/>
            <a:ext cx="6245165" cy="3934369"/>
          </a:xfrm>
          <a:custGeom>
            <a:avLst/>
            <a:gdLst>
              <a:gd name="connsiteX0" fmla="*/ 202558 w 6245165"/>
              <a:gd name="connsiteY0" fmla="*/ 0 h 3934369"/>
              <a:gd name="connsiteX1" fmla="*/ 6097788 w 6245165"/>
              <a:gd name="connsiteY1" fmla="*/ 0 h 3934369"/>
              <a:gd name="connsiteX2" fmla="*/ 5946785 w 6245165"/>
              <a:gd name="connsiteY2" fmla="*/ 200350 h 3934369"/>
              <a:gd name="connsiteX3" fmla="*/ 205303 w 6245165"/>
              <a:gd name="connsiteY3" fmla="*/ 200350 h 3934369"/>
              <a:gd name="connsiteX4" fmla="*/ 205303 w 6245165"/>
              <a:gd name="connsiteY4" fmla="*/ 3327304 h 3934369"/>
              <a:gd name="connsiteX5" fmla="*/ 5979341 w 6245165"/>
              <a:gd name="connsiteY5" fmla="*/ 3327304 h 3934369"/>
              <a:gd name="connsiteX6" fmla="*/ 6245165 w 6245165"/>
              <a:gd name="connsiteY6" fmla="*/ 3527654 h 3934369"/>
              <a:gd name="connsiteX7" fmla="*/ 1084347 w 6245165"/>
              <a:gd name="connsiteY7" fmla="*/ 3527654 h 3934369"/>
              <a:gd name="connsiteX8" fmla="*/ 572986 w 6245165"/>
              <a:gd name="connsiteY8" fmla="*/ 3934369 h 3934369"/>
              <a:gd name="connsiteX9" fmla="*/ 383987 w 6245165"/>
              <a:gd name="connsiteY9" fmla="*/ 3527654 h 3934369"/>
              <a:gd name="connsiteX10" fmla="*/ 202558 w 6245165"/>
              <a:gd name="connsiteY10" fmla="*/ 3527654 h 3934369"/>
              <a:gd name="connsiteX11" fmla="*/ 0 w 6245165"/>
              <a:gd name="connsiteY11" fmla="*/ 3325096 h 3934369"/>
              <a:gd name="connsiteX12" fmla="*/ 0 w 6245165"/>
              <a:gd name="connsiteY12" fmla="*/ 202558 h 3934369"/>
              <a:gd name="connsiteX13" fmla="*/ 202558 w 6245165"/>
              <a:gd name="connsiteY13" fmla="*/ 0 h 393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5165" h="3934369">
                <a:moveTo>
                  <a:pt x="202558" y="0"/>
                </a:moveTo>
                <a:lnTo>
                  <a:pt x="6097788" y="0"/>
                </a:lnTo>
                <a:lnTo>
                  <a:pt x="5946785" y="200350"/>
                </a:lnTo>
                <a:lnTo>
                  <a:pt x="205303" y="200350"/>
                </a:lnTo>
                <a:lnTo>
                  <a:pt x="205303" y="3327304"/>
                </a:lnTo>
                <a:lnTo>
                  <a:pt x="5979341" y="3327304"/>
                </a:lnTo>
                <a:lnTo>
                  <a:pt x="6245165" y="3527654"/>
                </a:lnTo>
                <a:lnTo>
                  <a:pt x="1084347" y="3527654"/>
                </a:lnTo>
                <a:lnTo>
                  <a:pt x="572986" y="3934369"/>
                </a:lnTo>
                <a:lnTo>
                  <a:pt x="383987" y="3527654"/>
                </a:lnTo>
                <a:lnTo>
                  <a:pt x="202558" y="3527654"/>
                </a:lnTo>
                <a:cubicBezTo>
                  <a:pt x="90688" y="3527654"/>
                  <a:pt x="0" y="3436966"/>
                  <a:pt x="0" y="3325096"/>
                </a:cubicBezTo>
                <a:lnTo>
                  <a:pt x="0" y="202558"/>
                </a:lnTo>
                <a:cubicBezTo>
                  <a:pt x="0" y="90688"/>
                  <a:pt x="90688" y="0"/>
                  <a:pt x="202558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6722623" y="-875050"/>
            <a:ext cx="5829300" cy="5829300"/>
          </a:xfrm>
          <a:prstGeom prst="diamond">
            <a:avLst/>
          </a:prstGeom>
          <a:blipFill dpi="0" rotWithShape="1">
            <a:blip r:embed="rId1"/>
            <a:srcRect/>
            <a:stretch>
              <a:fillRect l="-55082" t="-14524" r="-25867" b="-3124"/>
            </a:stretch>
          </a:blip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21121" y="2121561"/>
            <a:ext cx="346330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600" b="1" spc="300"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altLang="zh-CN" sz="4800" spc="0" dirty="0">
                <a:solidFill>
                  <a:srgbClr val="FFB300"/>
                </a:solidFill>
                <a:latin typeface="+mn-lt"/>
                <a:ea typeface="+mn-ea"/>
                <a:cs typeface="+mn-ea"/>
                <a:sym typeface="+mn-lt"/>
              </a:rPr>
              <a:t>PART 02</a:t>
            </a:r>
            <a:endParaRPr lang="zh-CN" altLang="en-US" sz="4800" spc="0" dirty="0">
              <a:solidFill>
                <a:srgbClr val="FFB3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6968784" y="3429000"/>
            <a:ext cx="3056676" cy="3056676"/>
          </a:xfrm>
          <a:prstGeom prst="diamond">
            <a:avLst/>
          </a:prstGeom>
          <a:noFill/>
          <a:ln w="31750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62248" y="2900099"/>
            <a:ext cx="6381051" cy="8943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lnSpc>
                <a:spcPct val="114000"/>
              </a:lnSpc>
              <a:defRPr/>
            </a:pPr>
            <a:r>
              <a:rPr lang="zh-CN" altLang="en-US" sz="4800" b="0" spc="0" dirty="0">
                <a:solidFill>
                  <a:prstClr val="black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ea"/>
                <a:sym typeface="+mn-lt"/>
              </a:rPr>
              <a:t>政府文件</a:t>
            </a:r>
            <a:endParaRPr lang="zh-CN" altLang="en-US" sz="4800" b="0" spc="0" dirty="0">
              <a:solidFill>
                <a:prstClr val="black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/>
          <p:nvPr/>
        </p:nvSpPr>
        <p:spPr bwMode="auto">
          <a:xfrm>
            <a:off x="1760168" y="3856606"/>
            <a:ext cx="5185209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random/>
      </p:transition>
    </mc:Choice>
    <mc:Fallback>
      <p:transition spd="slow" advClick="0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21" grpId="0"/>
      <p:bldP spid="9" grpId="0" animBg="1"/>
      <p:bldP spid="22" grpId="0"/>
      <p:bldP spid="23" grpId="0"/>
    </p:bldLst>
  </p:timing>
</p:sld>
</file>

<file path=ppt/tags/tag1.xml><?xml version="1.0" encoding="utf-8"?>
<p:tagLst xmlns:p="http://schemas.openxmlformats.org/presentationml/2006/main">
  <p:tag name="KSO_WPP_MARK_KEY" val="853d4eb3-8e71-4ab6-ba10-828cbfddd858"/>
  <p:tag name="COMMONDATA" val="eyJjb3VudCI6MSwiaGRpZCI6ImM0YjQxZTA4Y2Q5YWNmODliMTU2NmQ4NDYzZTgzNjZiIiwidXNlckNvdW50Ijox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4xtctn">
      <a:majorFont>
        <a:latin typeface="Century Gothic"/>
        <a:ea typeface="思源黑体 CN Bold"/>
        <a:cs typeface=""/>
      </a:majorFont>
      <a:minorFont>
        <a:latin typeface="Century Gothic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4361</Words>
  <Application>WPS 演示</Application>
  <PresentationFormat>宽屏</PresentationFormat>
  <Paragraphs>354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优设标题黑</vt:lpstr>
      <vt:lpstr>Century Gothic</vt:lpstr>
      <vt:lpstr>微软雅黑</vt:lpstr>
      <vt:lpstr>Segoe UI Light</vt:lpstr>
      <vt:lpstr>Arial Unicode MS</vt:lpstr>
      <vt:lpstr>思源黑体 CN Bold</vt:lpstr>
      <vt:lpstr>黑体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蛋花花</cp:lastModifiedBy>
  <cp:revision>23</cp:revision>
  <dcterms:created xsi:type="dcterms:W3CDTF">2021-01-27T10:23:00Z</dcterms:created>
  <dcterms:modified xsi:type="dcterms:W3CDTF">2023-06-04T06:53:32Z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v1.0_mb_azH0UVUJXlct4pOC8MYCQA==</vt:lpwstr>
  </property>
  <property fmtid="{D5CDD505-2E9C-101B-9397-08002B2CF9AE}" pid="4" name="ICV">
    <vt:lpwstr>5EF2FB0BCF594A5E867CA9EC3CC5412A_13</vt:lpwstr>
  </property>
</Properties>
</file>